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1"/>
  </p:notesMasterIdLst>
  <p:sldIdLst>
    <p:sldId id="256" r:id="rId2"/>
    <p:sldId id="302" r:id="rId3"/>
    <p:sldId id="698" r:id="rId4"/>
    <p:sldId id="584" r:id="rId5"/>
    <p:sldId id="547" r:id="rId6"/>
    <p:sldId id="619" r:id="rId7"/>
    <p:sldId id="646" r:id="rId8"/>
    <p:sldId id="696" r:id="rId9"/>
    <p:sldId id="647" r:id="rId10"/>
    <p:sldId id="641" r:id="rId11"/>
    <p:sldId id="642" r:id="rId12"/>
    <p:sldId id="643" r:id="rId13"/>
    <p:sldId id="644" r:id="rId14"/>
    <p:sldId id="645" r:id="rId15"/>
    <p:sldId id="700" r:id="rId16"/>
    <p:sldId id="648" r:id="rId17"/>
    <p:sldId id="649" r:id="rId18"/>
    <p:sldId id="640" r:id="rId19"/>
    <p:sldId id="629" r:id="rId20"/>
    <p:sldId id="630" r:id="rId21"/>
    <p:sldId id="631" r:id="rId22"/>
    <p:sldId id="632" r:id="rId23"/>
    <p:sldId id="633" r:id="rId24"/>
    <p:sldId id="634" r:id="rId25"/>
    <p:sldId id="697" r:id="rId26"/>
    <p:sldId id="635" r:id="rId27"/>
    <p:sldId id="636" r:id="rId28"/>
    <p:sldId id="637" r:id="rId29"/>
    <p:sldId id="650" r:id="rId30"/>
    <p:sldId id="651" r:id="rId31"/>
    <p:sldId id="652" r:id="rId32"/>
    <p:sldId id="653" r:id="rId33"/>
    <p:sldId id="654" r:id="rId34"/>
    <p:sldId id="655" r:id="rId35"/>
    <p:sldId id="656" r:id="rId36"/>
    <p:sldId id="657" r:id="rId37"/>
    <p:sldId id="658" r:id="rId38"/>
    <p:sldId id="659" r:id="rId39"/>
    <p:sldId id="660" r:id="rId40"/>
    <p:sldId id="661" r:id="rId41"/>
    <p:sldId id="662" r:id="rId42"/>
    <p:sldId id="699" r:id="rId43"/>
    <p:sldId id="663" r:id="rId44"/>
    <p:sldId id="664" r:id="rId45"/>
    <p:sldId id="666" r:id="rId46"/>
    <p:sldId id="667" r:id="rId47"/>
    <p:sldId id="668" r:id="rId48"/>
    <p:sldId id="669" r:id="rId49"/>
    <p:sldId id="670" r:id="rId50"/>
    <p:sldId id="671" r:id="rId51"/>
    <p:sldId id="672" r:id="rId52"/>
    <p:sldId id="673" r:id="rId53"/>
    <p:sldId id="701" r:id="rId54"/>
    <p:sldId id="702" r:id="rId55"/>
    <p:sldId id="674" r:id="rId56"/>
    <p:sldId id="675" r:id="rId57"/>
    <p:sldId id="676" r:id="rId58"/>
    <p:sldId id="677" r:id="rId59"/>
    <p:sldId id="678" r:id="rId60"/>
    <p:sldId id="679" r:id="rId61"/>
    <p:sldId id="680" r:id="rId62"/>
    <p:sldId id="703" r:id="rId63"/>
    <p:sldId id="681" r:id="rId64"/>
    <p:sldId id="682" r:id="rId65"/>
    <p:sldId id="684" r:id="rId66"/>
    <p:sldId id="685" r:id="rId67"/>
    <p:sldId id="695" r:id="rId68"/>
    <p:sldId id="683" r:id="rId69"/>
    <p:sldId id="686" r:id="rId70"/>
    <p:sldId id="687" r:id="rId71"/>
    <p:sldId id="691" r:id="rId72"/>
    <p:sldId id="688" r:id="rId73"/>
    <p:sldId id="692" r:id="rId74"/>
    <p:sldId id="689" r:id="rId75"/>
    <p:sldId id="704" r:id="rId76"/>
    <p:sldId id="694" r:id="rId77"/>
    <p:sldId id="693" r:id="rId78"/>
    <p:sldId id="690" r:id="rId79"/>
    <p:sldId id="381" r:id="rId8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99"/>
    <a:srgbClr val="FF9900"/>
    <a:srgbClr val="0066FF"/>
    <a:srgbClr val="FF3300"/>
    <a:srgbClr val="00FF00"/>
    <a:srgbClr val="B1EAED"/>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5000" autoAdjust="0"/>
  </p:normalViewPr>
  <p:slideViewPr>
    <p:cSldViewPr>
      <p:cViewPr varScale="1">
        <p:scale>
          <a:sx n="89" d="100"/>
          <a:sy n="89" d="100"/>
        </p:scale>
        <p:origin x="1473"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09T14:44:06.140"/>
    </inkml:context>
    <inkml:brush xml:id="br0">
      <inkml:brushProperty name="width" value="0.35" units="cm"/>
      <inkml:brushProperty name="height" value="0.35" units="cm"/>
      <inkml:brushProperty name="color" value="#E71224"/>
      <inkml:brushProperty name="ignorePressure" value="1"/>
    </inkml:brush>
    <inkml:brush xml:id="br1">
      <inkml:brushProperty name="width" value="0.2" units="cm"/>
      <inkml:brushProperty name="height" value="0.2" units="cm"/>
      <inkml:brushProperty name="color" value="#E71224"/>
      <inkml:brushProperty name="ignorePressure" value="1"/>
    </inkml:brush>
  </inkml:definitions>
  <inkml:traceGroup>
    <inkml:annotationXML>
      <emma:emma xmlns:emma="http://www.w3.org/2003/04/emma" version="1.0">
        <emma:interpretation id="{117A904F-CE8D-4B95-918F-161CA29804E7}" emma:medium="tactile" emma:mode="ink">
          <msink:context xmlns:msink="http://schemas.microsoft.com/ink/2010/main" type="writingRegion" rotatedBoundingBox="22326,10914 16331,10640 16479,7409 22474,7684"/>
        </emma:interpretation>
      </emma:emma>
    </inkml:annotationXML>
    <inkml:traceGroup>
      <inkml:annotationXML>
        <emma:emma xmlns:emma="http://www.w3.org/2003/04/emma" version="1.0">
          <emma:interpretation id="{D34581F9-D9DD-4A91-BA14-C237367F7836}" emma:medium="tactile" emma:mode="ink">
            <msink:context xmlns:msink="http://schemas.microsoft.com/ink/2010/main" type="paragraph" rotatedBoundingBox="22326,10914 16331,10640 16479,7409 22474,7684" alignmentLevel="1"/>
          </emma:interpretation>
        </emma:emma>
      </inkml:annotationXML>
      <inkml:traceGroup>
        <inkml:annotationXML>
          <emma:emma xmlns:emma="http://www.w3.org/2003/04/emma" version="1.0">
            <emma:interpretation id="{9BA81F8B-D6B9-40C9-BC51-BA5D15DACCC2}" emma:medium="tactile" emma:mode="ink">
              <msink:context xmlns:msink="http://schemas.microsoft.com/ink/2010/main" type="line" rotatedBoundingBox="22326,10914 16331,10640 16479,7409 22474,7684"/>
            </emma:interpretation>
          </emma:emma>
        </inkml:annotationXML>
        <inkml:traceGroup>
          <inkml:annotationXML>
            <emma:emma xmlns:emma="http://www.w3.org/2003/04/emma" version="1.0">
              <emma:interpretation id="{AC3CF3DF-B5DB-4E0D-B814-65803D995462}" emma:medium="tactile" emma:mode="ink">
                <msink:context xmlns:msink="http://schemas.microsoft.com/ink/2010/main" type="inkWord" rotatedBoundingBox="22326,10914 16331,10640 16479,7409 22474,7684"/>
              </emma:interpretation>
              <emma:one-of disjunction-type="recognition" id="oneOf0">
                <emma:interpretation id="interp0" emma:lang="" emma:confidence="1">
                  <emma:literal/>
                </emma:interpretation>
              </emma:one-of>
            </emma:emma>
          </inkml:annotationXML>
          <inkml:trace contextRef="#ctx0" brushRef="#br0">813 1555,'50'8,"130"-10,855-4,-697 6,-128-9,611-30,245 39,-1034 2,-21 1</inkml:trace>
          <inkml:trace contextRef="#ctx0" brushRef="#br1" timeOffset="3">4049 1479,'0'-3,"0"1,-1 0,1 0,-2-1,2 1,-1 0,0 0,0-1,0 1,0 1,0-2,0 1,-1 1,-1-2,0-2,-100-141,-25-58,108 176,-12-18,1-1,-11-24,19 29,-2 1,-8-8,-3-8,1-2,-24-56,29 57,-17-27,10 14,-1 7,10 20,-13-43,8 18,20 44,11 20</inkml:trace>
          <inkml:trace contextRef="#ctx0" brushRef="#br1" timeOffset="4">3611 1546,'6'37,"-7"-14,0 0,0 0,-2 1,-3 16,-3 39,5-24,-13 113,15-160,-10 73,-5 64,7-23,-10 41,2-8,5-82,11-51,-2 0,-1 0,1-1,-2 0,0 1,-22 61,13-8,11-58,1 0,0 0,0 1,1 0,0 13,-4 22,6-46</inkml:trace>
          <inkml:trace contextRef="#ctx0" brushRef="#br1" timeOffset="5">2799 1479,'-8'-23,"-69"-162,13 26,20 47,14 42,3-1,-19-69,-15-25,23 72,12 23,-14-40,9 31,10 29,14 32,5 14</inkml:trace>
          <inkml:trace contextRef="#ctx0" brushRef="#br1" timeOffset="6">2558 1575,'-10'57,"-19"33,19-63,-18 73,-1-4,-8 42,-19 73,26-86,10-55,-31 87,10-35,-4-10,14-10,18-52,-3-1,0 27,0-24,14-46</inkml:trace>
          <inkml:trace contextRef="#ctx0" brushRef="#br1" timeOffset="7">1860 1517,'-10'-37,"5"27,-27-69,-31-80,4-5,6 29,-11-34,28 84,6 10,-14-39,25 63,14 36,-1-1,1 1,1-1,-4-12,-14-46,7 29,-5-15,19 53</inkml:trace>
          <inkml:trace contextRef="#ctx0" brushRef="#br1" timeOffset="8">1282 1527,'-8'35,"3"-20,-1 0,1 0,-1-1,0-1,-1 0,-7 11,2-2,-71 125,13-33,-12 27,27-54,17-23,-3-3,-15 17,-27 40,51-77,-9 9,0-3,-13 16,37-27,11-21,4-7</inkml:trace>
          <inkml:trace contextRef="#ctx0" brushRef="#br1" timeOffset="9">165 965,'21'16,"60"71,-30-28,-23-15,-20-33,1-2,-1 1,1-1,0-1,9 5,21 20,-19-10,-1 1,-1 2,2 3,-5-6,38 44,-25-27,-27-40,-1 1,1 1,-1-2,1 1,0 0,-1 0,0 1,1-1,-1 0,0 0,0 1,1-1,-1 0,1 0,-1 1,0-1,0 0,0 0,0 1,0-1,0 1,0-1,0 0,0 0,-1 1,1-1,-1 0,1 0,0 1,-1-1,1 0,0 0,-1 0,0 0,1 1,-1-2,1 1,-2 1,1-1,-1 1,1 0,-1 0,0-1,0 1,0-1,0 0,0 0,0 0,0 0,0 0,0-1,0 0,-2 0,-14 6,-27 18,-20 20,28-16,18-13,-1-1,0-2,-1-1,-1 1,-51 23,28-11,-16 4,14-8,37-15,1-1,0 2,-1 0,1 1,0 0,-1 4,2-5,-7 9,10-10</inkml:trace>
          <inkml:trace contextRef="#ctx0" brushRef="#br1" timeOffset="10">108 1012,'2'1,"-1"0,1 0,-1 1,1-2,-1 1,0 1,1-1,-1 1,1-1,-1 1,0 0,0 0,0-1,0 1,0 1,0-2,0 2,0-2,0 2,-1-1,0 1,1-1,0 3,0 0,16 88,-13-58,-2-1,-1 1,-1 0,0 11,-1 10,-5 71,-1-9,0-25,1-13,-1-62,3-17</inkml:trace>
          <inkml:trace contextRef="#ctx0" brushRef="#br1" timeOffset="11">159 1365,'145'0,"-71"14,-46-7,176 30,-192-35,-4 0</inkml:trace>
          <inkml:trace contextRef="#ctx0" brushRef="#br1" timeOffset="12">203 1507,'217'0,"-182"-4,-24 2,1 1,-2 0,2 1,-1 1,-1 0,3 1,-10 1,-3-2</inkml:trace>
          <inkml:trace contextRef="#ctx0" brushRef="#br1" timeOffset="15.623">248 1650,'2'-1,"5"-3,6-1,4 0,3-1,0-1,-1 2,-4 3,-3-1,-3 2</inkml:trace>
          <inkml:trace contextRef="#ctx0" brushRef="#br1" timeOffset="16.623">216 1194,'1'1,"2"1,-1 1,2 1,0 0,2-2,3 0,3-1,2 1,-2 0,-2 1,-2 1,-1-1,-1 0,0-2,1 0,0-1,-1 0</inkml:trace>
          <inkml:trace contextRef="#ctx0" brushRef="#br1" timeOffset="17.623">159 1622,'1'0,"2"0,0 0,2 0,1 0,0 0,1 0,0 0,-1-2,1 0,-1 0,0 0,0 2</inkml:trace>
          <inkml:trace contextRef="#ctx0" brushRef="#br1" timeOffset="18.623">1359 193,'-9'-29,"1"10,-21-92,21 83,6 22</inkml:trace>
          <inkml:trace contextRef="#ctx0" brushRef="#br0" timeOffset="1">4779 1022,'18'-1,"0"-2,1 0,-1-1,9-5,116-49,-132 54,1 1,0 1,-1 1,1 0,0 2,1 0,11-1,135 1,-139 2,0 1,1 0,-2 3,0 0,12 8,29 14,33 9,-73-32,0 2,-1 1,1 1,-1 2,0 1,9 9,43 44,-59-59,0 2,-1 1,1 0,-2 0,1 2,9 13,10 13,-22-29,0 1,-1 1,0-1,1 1,-2 0,0 1,6 13,30 111,-39-122,-1 1,0-1,-1 1,0-2,-1 2,0-1,0 14,-1-2,1-18,0 0,-1-1,0 1,0-1,-1 1,1-1,-1 1,1-1,-2-1,1 1,-1 1,-2 3,-47 127,29-108,-9 4,-25 27,-40 13,11-22,-7-4,8-4,-138 42,131-62,58-15,-15 4,-1-3,1-4,-33-2,29 5,-24 7,63-14</inkml:trace>
          <inkml:trace contextRef="#ctx0" brushRef="#br0" timeOffset="2">4640 936,'13'41,"-2"2,-2 0,-1 1,-1 0,-1 1,-1 17,13 118,-3-62,-11-80,-1 1,-1 0,-1 25,-2 281,-5-232,0-37,3-39,3-37,0 1,0-1,0 2,0-2,-1 1,1 0,0 0,0-1,0 2,0-2,-1 1,1-1,-1 1,1-1,0 1,-1 0,1 0,0-1,-1 0,1 1,-1-1,1 0,-1 1,1 0,0-1,-1 0,0 1,1-1,0 0,-1 1,1-1,-1 0,0 0,1 0,-1 0,1 0,0 0,-1 0,0 0,1-1,-1 1,-4-4</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20-04-09T14:45:01.275"/>
    </inkml:context>
    <inkml:brush xml:id="br0">
      <inkml:brushProperty name="width" value="0.15875" units="cm"/>
      <inkml:brushProperty name="height" value="0.15875" units="cm"/>
      <inkml:brushProperty name="fitToCurve" value="1"/>
    </inkml:brush>
  </inkml:definitions>
  <inkml:traceGroup>
    <inkml:annotationXML>
      <emma:emma xmlns:emma="http://www.w3.org/2003/04/emma" version="1.0">
        <emma:interpretation id="{D8D435C3-1D49-47B9-A52C-83F95EF7A9B5}" emma:medium="tactile" emma:mode="ink">
          <msink:context xmlns:msink="http://schemas.microsoft.com/ink/2010/main" type="writingRegion" rotatedBoundingBox="15528,8564 16047,14535 14381,14680 13862,8709"/>
        </emma:interpretation>
      </emma:emma>
    </inkml:annotationXML>
    <inkml:traceGroup>
      <inkml:annotationXML>
        <emma:emma xmlns:emma="http://www.w3.org/2003/04/emma" version="1.0">
          <emma:interpretation id="{C9A69C77-E534-4B7E-989E-04C2793CA581}" emma:medium="tactile" emma:mode="ink">
            <msink:context xmlns:msink="http://schemas.microsoft.com/ink/2010/main" type="paragraph" rotatedBoundingBox="15528,8564 16047,14535 14381,14680 13862,8709" alignmentLevel="1"/>
          </emma:interpretation>
        </emma:emma>
      </inkml:annotationXML>
      <inkml:traceGroup>
        <inkml:annotationXML>
          <emma:emma xmlns:emma="http://www.w3.org/2003/04/emma" version="1.0">
            <emma:interpretation id="{FE51B616-3990-463E-A5FC-8ED1FED2A8E9}" emma:medium="tactile" emma:mode="ink">
              <msink:context xmlns:msink="http://schemas.microsoft.com/ink/2010/main" type="line" rotatedBoundingBox="15528,8564 16047,14535 14381,14680 13862,8709"/>
            </emma:interpretation>
          </emma:emma>
        </inkml:annotationXML>
        <inkml:traceGroup>
          <inkml:annotationXML>
            <emma:emma xmlns:emma="http://www.w3.org/2003/04/emma" version="1.0">
              <emma:interpretation id="{C4BECAE3-9687-4701-A713-E2884369B567}" emma:medium="tactile" emma:mode="ink">
                <msink:context xmlns:msink="http://schemas.microsoft.com/ink/2010/main" type="inkWord" rotatedBoundingBox="15449,8571 15643,10809 14151,10938 13957,8701"/>
              </emma:interpretation>
              <emma:one-of disjunction-type="recognition" id="oneOf0">
                <emma:interpretation id="interp0" emma:lang="" emma:confidence="1">
                  <emma:literal/>
                </emma:interpretation>
              </emma:one-of>
            </emma:emma>
          </inkml:annotationXML>
          <inkml:trace contextRef="#ctx0" brushRef="#br0">-2300 1392 38 0,'0'0'21'15,"0"0"-6"-15,0 0-7 16,0 0-1-16,0 0-1 16,0 0 12-16,0 0 8 15,0 0 6-15,-25 0-21 16,22 0-4-16,2 0 7 16,1 0-5-16,-3 0-7 15,3 0-1-15,-1 0 2 16,-2 0 0-16,3 0-2 15,0 0 2-15,-2 0 3 16,2 0-3-16,-4 0-2 0,-1 5-1 16,1 8-1-16,0 7 1 15,-1 6 0-15,5 2 0 16,-3 4 1-16,3 0 1 16,0 0 2-16,0-1 3 15,0 0-1-15,0 0-3 16,0 1-3-16,0 3 2 15,0-5-1-15,0 3 0 16,0-9 0-16,0-4 3 16,0-6-3-16,0-7 1 15,0 0 1-15,0-1-3 16,0 0 0-16,0 2 1 0,0 2-1 16,3 4 2-16,-1 1-2 15,-2-1 3-15,0 0-3 16,0-5 1-1,0-2 0-15,0-1-1 16,0-2 1-16,0 1-1 0,0-5 0 16,3 0 1-16,-3 0-1 15,0 0 0-15,0 0-2 16,0 0-3-16,0 0-3 16,0 0-6-16,0 0-20 15,0-13-40-15,0-3 24 16</inkml:trace>
          <inkml:trace contextRef="#ctx0" brushRef="#br0" timeOffset="894.5088">-2358 1383 18 0,'0'0'21'0,"0"0"2"16,0 0-4-16,0 0-5 16,0 0 2-16,0 0 9 15,25-38-12-15,-15 32-4 16,6-2 2-16,1 0-3 16,4 0-4-16,1 0-2 0,2 1 2 15,3-4-2 1,2 4-1-16,2-6 1 15,4 0-1-15,0 2 4 16,7-2 0-16,-3-1 3 0,-1 0-8 16,0 1 2-16,0 0-1 15,-3 0 0-15,0 2 4 16,-1-2-5-16,-5 8 0 16,-3 0 0-16,-1 4 0 15,-2-1 0-15,2 2 0 16,4-2 0-16,1-2 2 15,0-5 0-15,1 4 0 16,-1-4-2-16,0 6 1 16,-6-2 0-16,-2 4-1 15,-4 1 0-15,-7 0-1 16,-2 0 0-16,0 0 0 16,-5 0 1-16,5 0 0 15,-4 0 2-15,0 0 5 16,3 7-3-16,-1 2-2 15,-1 2-1-15,-3 3 5 16,-2 4-6-16,-1 2 1 0,0 2 3 16,0 6-1-16,0 3 2 15,0 6-3-15,0 7 3 16,0 6 1-16,0 7 2 16,0 1 0-16,0 2-4 15,0 0-2-15,0 2 0 16,-6-9 0-16,-8-5-1 15,-1-6 0-15,-2-4 0 16,-4-8-1-16,5-6 1 16,-1-4 2-16,2-5-2 15,-2 1 2-15,0-2-3 16,4 1-1-16,2-10 0 0,5-1-1 16,-3-4 1-1,2 0-3-15,-2 0 0 0,2-6-18 16,-2-4 8-16,3-1-9 15,-1 0-23-15,1 7-36 16</inkml:trace>
          <inkml:trace contextRef="#ctx0" brushRef="#br0" timeOffset="1599.5056">-2123 1749 37 0,'0'0'8'15,"0"0"23"-15,0 0 9 16,0 0-21-16,0 0 1 16,0 0 7-16,-21-4-15 0,21 4-10 15,0 0 5 1,0 0-1-16,8 0-4 16,2 0 0-16,9-2-1 0,0-1 1 15,6-6 3-15,4 1 1 16,6 0-5-16,0-2 0 15,4 3 1-15,2-2-1 16,-2 0-1-16,1-1 1 16,2-2 0-16,0-1-1 15,-7 3 0-15,-1 4 0 16,-5 1 0-16,-3-3 0 16,4 2 0-16,-3-4 0 15,3-2 1-15,-1-2-1 16,-4 1 0-16,-4 2 2 15,-3 1-2-15,-5 4 0 0,-7 1 0 16,1 4 1-16,-4-1-1 0,-1 2-1 16,0 0-1-16,-2-1-4 15,0 1-5-15,0 0-15 0,0 0-30 16,0 1-30 0</inkml:trace>
          <inkml:trace contextRef="#ctx0" brushRef="#br0" timeOffset="2336.4931">-2174 2319 13 0,'0'0'32'16,"0"0"-3"-16,0 0-14 16,0 0-7-16,0 0 2 15,0 0-1-15,4-4-5 16,3 1 5-16,-2-2 3 16,-1 1-2-16,0 2-1 15,-2 0 0-15,1 2-1 0,1 0-2 16,-2 0 1-16,2-4 6 15,5 0 2-15,2-4-6 16,6 2-5-16,-3-1-2 16,4-2 2-1,2 1 0-15,0-1 0 16,2 0 0-16,-3 0 0 16,5 2 1-16,-5 0 3 0,3 0-6 15,1 0 3-15,0-2-4 16,5-3 0-16,-2-2 1 15,2-1 0-15,1-1-1 16,-4 0-1-16,-3 2 1 16,0 2-1-16,0 2 0 15,1-3 0-15,3 2 1 16,0-3-1-16,5-3 0 16,0 3 2-16,-4-1-2 15,-8 7 0-15,-5 4 0 0,-7 3-2 16,-6-2 1-16,-1 3-3 15,0 0-1-15,0 0 2 16,0 0 1-16,0 0-3 16,0 0 5-16,0 0-4 15,0 0-25-15,-1 0-30 16,-8 0-52-16</inkml:trace>
          <inkml:trace contextRef="#ctx0" brushRef="#br0" timeOffset="3515.6914">-1773 1332 1 0,'0'0'6'0,"0"0"20"0,0 0-5 16,0 0 4-16,0 0-1 15,0 0-3 1,0 20 0-16,0-5-5 0,0 2-14 15,0 4 2 1,0 0 3 0,0 0-4-16,0 2 6 15,0 0-5-15,0 3 7 0,0 1 1 16,0 0-9-16,0-3 3 16,0-5-1-16,0 4 1 15,0 1 0-15,0-2 1 16,0 5 1-16,0-1-3 15,0 1-2-15,0 6-1 16,0-4 0-16,0 5 0 16,0-3-1-16,0 1-1 15,0-1 3-15,0-2-2 16,0-2-1-16,0-2 1 16,0-3-1-16,0 2 3 15,0-3-3-15,0 5 1 16,0 1-1-16,0 1 0 15,0 0 2-15,0 1 2 0,0 1-3 16,0-2 0-16,0 0-1 16,0 0 1-16,0-1 0 15,0 4-1-15,0 1 3 16,0 0-2-16,0-2 1 16,0 3-1-16,0-1 1 15,0 1-1-15,0 2 1 16,0-5 0-16,0-1-1 15,0-1 2-15,0-3-3 0,0-4 1 16,0 1 0-16,0-2-1 0,0 1 0 16,0 2 0-1,0-2 1-15,0 2-1 0,0-1 1 16,0-4 1-16,0 2-1 16,0-6-1-16,0 4 1 15,0 0-1-15,0-1 2 16,0-1-2-16,0 1 0 15,0 1 0-15,0 3 1 16,0 5-1-16,0 5 0 16,0-4 2-16,0-2-2 15,0-1 0-15,0-3 0 16,4-3 1-16,1 0-1 0,-4-1 0 16,2-2 1-1,-2-2-1-15,-1-3 0 0,0-1 0 16,0-4 1-16,3-1-1 15,-1-2 0-15,-2 0 0 16,0-1 0-16,0-1 0 16,0 3 1-16,0-3 0 15,0 0 2-15,0 0 0 16,0 0-3-16,0 0 3 16,0 0-3-16,0-13-14 15,3-11-32-15,3-5-11 16,5-14-78-16</inkml:trace>
          <inkml:trace contextRef="#ctx0" brushRef="#br0" timeOffset="4334.0509">-877 1830 7 0,'0'0'29'0,"0"0"-28"16,0 0 10-16,0 0 13 15,0 0-8-15,0 0-4 16,4 9 2-16,-1-3-3 15,-1-1-4-15,-2 0-2 16,2-1 12-16,-2 1-13 16,0 2-2-16,0-1-1 15,0 1-1-15,0 4-3 16,0 2-23-16,0 2-53 0</inkml:trace>
          <inkml:trace contextRef="#ctx0" brushRef="#br0" timeOffset="4707.3677">-930 2409 50 0,'0'0'17'0,"0"0"-10"0,0 0-6 0,0 0 6 16,0 0-1-16,0 0 16 15,0 80-18-15,5-73 8 16,-1 2-6-16,2-1-3 16,-2 1-3-16,-1 1-2 0,-1 2-14 15,1-2-23 1</inkml:trace>
        </inkml:traceGroup>
        <inkml:traceGroup>
          <inkml:annotationXML>
            <emma:emma xmlns:emma="http://www.w3.org/2003/04/emma" version="1.0">
              <emma:interpretation id="{AC85A755-EF56-4CFA-9605-984F297DB300}" emma:medium="tactile" emma:mode="ink">
                <msink:context xmlns:msink="http://schemas.microsoft.com/ink/2010/main" type="inkWord" rotatedBoundingBox="15559,13356 15664,14569 14381,14680 14276,13468"/>
              </emma:interpretation>
              <emma:one-of disjunction-type="recognition" id="oneOf1">
                <emma:interpretation id="interp1" emma:lang="" emma:confidence="1">
                  <emma:literal/>
                </emma:interpretation>
              </emma:one-of>
            </emma:emma>
          </inkml:annotationXML>
          <inkml:trace contextRef="#ctx0" brushRef="#br0" timeOffset="8168.917">-2097 6089 54 0,'0'0'18'16,"0"0"1"-16,0 0 8 0,0 0-8 15,0 0-7-15,0 0 0 16,0 0 6-16,0 0 10 16,4 5-13-16,4 1 12 15,-3 0-14-15,3-1-6 16,1-4-3-16,-4 3 5 15,6-2 1-15,-1 0-5 16,1-2 0-16,-2 0 1 16,0 0-2-16,-5 0-3 15,-2 0 0-15,1 0-1 16,-2 0 1-16,2 0-1 16,-3 0 1-16,2 0-1 0,0 0 1 15,-2 0-1-15,0 0 3 16,0 0-2-16,0 0 0 15,0 0-1-15,0 0 8 16,0 0-1-16,0 0-2 16,0 0-3-16,0 0-1 15,5 0-1-15,-4 0-1 16,7 0 0-16,0 0 1 16,4 0 0-16,-2 0 1 15,3 0-1-15,1-6 0 16,2 3 1-16,4-2-1 15,-2-3 0-15,3-1-1 16,4-2 1-16,3-1 1 0,1 0-1 16,0-2 1-16,2 2-1 15,0-1 0-15,1 1 0 16,-2 2-1-16,0-1 1 16,-3 0-1-16,5 1 1 15,0-4 0-15,1 1-2 0,-1-2 0 0,-3 3 2 16,0 3-3-1,-6 0 1 1,1 3-2-16,-2 3 3 16,-1 0-2-16,-3 1-3 15,2-2 1-15,-5 2-1 16,1-1-1-16,-4 2 5 0,-6 1 2 16,-4 0-8-16,-2 0-5 15,0 0 4-15,0 0 0 16,0 0 4-16,0 0 5 15,0 0 2-15,0 0 1 16,0 0-3-16,0 0 7 16,0 0-2-16,0 0 0 15,0 0 0-15,-2 0-1 16,-3 0 0-16,-1 4-4 16,-4 2 1-16,6-1-1 15,-2-1 1-15,2-1-1 16,-4 3 0-16,4-1 0 15,-2 0 0-15,-3 2 0 0,1-1 0 16,-3 3 1-16,1 1 1 16,-2-1-2-16,4 0 2 15,-1-1-1-15,0 2-1 16,0 0 0-16,1-2 0 16,-4 3 1-16,2-3-1 15,-3 5 0-15,-1 1 0 16,-2 2 0-16,3 1 0 15,0 1 0-15,0 2 0 16,0-2 0-16,4 0 0 16,-3-1 0-16,5 0 0 15,-2-1 1-15,1-3-1 0,-1 3 0 16,3 0-1 0,-3 2 1-16,-1-3 0 0,4-2 1 15,-1-1-1-15,1 1 0 16,-1 0 0-16,-2 1 0 15,3-1 0-15,2 0 0 16,-3 1 0-16,1 0 0 16,-2 1 0-16,1 1 0 15,1-1 0-15,-1 1 1 16,-2-1-2-16,3-1 1 16,-1 0 0-16,1 0-1 15,2-1 1-15,-3 2 0 16,-1 5 0-16,2-2 1 0,-2 6-1 15,-1-5 0 1,2 2 1-16,-2-1-1 0,5-4 0 16,-1 1-1-16,4 1 1 15,-2-9 0-15,3 0 0 16,-2 1 0-16,2-2 0 16,0 5 4-16,0-3-1 15,0 1-2-15,0 3 1 16,-3 2-1-16,3-2 0 15,0 2 0-15,0-4-1 16,0 2 0-16,0-1 0 16,0 0-1-16,0 0 1 15,0-7 0-15,3 7 5 16,3-3-5-16,1-1 1 0,-1 4 0 16,-3-3-1-16,3 2 1 15,-3-2-1-15,3-1 0 16,1 0-2-16,-1-3 2 15,1 2 1-15,2-2-1 16,3 1 0-16,-4-1 6 16,6 3-3-16,-4-4-3 15,-1 1 1-15,2 0-1 16,-2-2 0-16,0 0-1 16,2 0 1-16,3 1 0 15,-4-2 8-15,4 1-8 16,-1-2 3-16,2-2-3 15,-2 0 7-15,3 2-4 16,0-2-3-16,-1 0 0 16,2 2-1-16,1-2 1 0,5 0 0 15,-4 0 2 1,2 0 3-16,-1 0-2 0,-2 0-3 16,-4 0 3-16,5-2-3 15,-4 0 0-15,1-1 2 16,-2-2-2-16,2-1 1 15,2 0-1-15,-2 0 1 16,1 0 0-16,4 0-1 16,-6 1 0-16,2-2 2 15,1-3-1-15,1 2-1 16,-2 0 0-16,-2 3 0 16,1-1 0-16,-3 1 0 0,-2 1 0 15,-2 1 0-15,0 0 0 16,0 0 1-16,-1-4-1 15,6-1 0-15,-1-2 1 16,3-1 0-16,-2-3-1 16,2 2 0-16,2-1 1 15,-6 2-1-15,1-1 1 16,-4 2-1-16,-1 1 0 16,2-2-1-16,1 4 1 15,-5-4-1-15,2 0 2 16,-3 2 0-16,2-1 1 15,-1 1-2-15,-3 2 1 16,1 0-1-16,-4 0 1 0,2 1 0 16,0 1-1-16,-2-2 0 15,2 1 1-15,-2 2 0 16,0 3 4-16,0-3 1 16,0 3-3-16,0-4-1 15,3-3 1-15,-3-2-3 16,0 4 0-16,0 2 1 15,0 1-1-15,0 3 0 16,0-5 0-16,0 5 3 16,0 0 3-16,0 0-3 0,0-1-1 15,0-3-2-15,0 3 2 16,0-2-1-16,0 2-1 16,0-3 1-16,0-5-1 15,-5-2 0 1,1-5 0-16,-3-7-1 15,2-14-14-15,4-8-32 0,1-10-38 16,-7-17-83-16</inkml:trace>
        </inkml:traceGroup>
        <inkml:traceGroup>
          <inkml:annotationXML>
            <emma:emma xmlns:emma="http://www.w3.org/2003/04/emma" version="1.0">
              <emma:interpretation id="{B49691B6-256A-41EA-8941-31499716D330}" emma:medium="tactile" emma:mode="ink">
                <msink:context xmlns:msink="http://schemas.microsoft.com/ink/2010/main" type="inkWord" rotatedBoundingBox="15985,13824 15988,13862 15977,13863 15974,13826"/>
              </emma:interpretation>
              <emma:one-of disjunction-type="recognition" id="oneOf2">
                <emma:interpretation id="interp2" emma:lang="" emma:confidence="0">
                  <emma:literal>一</emma:literal>
                </emma:interpretation>
                <emma:interpretation id="interp3" emma:lang="" emma:confidence="0">
                  <emma:literal>ㄧ</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_</emma:literal>
                </emma:interpretation>
              </emma:one-of>
            </emma:emma>
          </inkml:annotationXML>
          <inkml:trace contextRef="#ctx0" brushRef="#br0" timeOffset="8922.9273">-412 6301 62 0,'0'0'30'16,"0"0"-18"-16,0 0-8 16,0 0-4-16,0 0 0 15,0 0 16-15,0 0 10 16,0 0-11-16,0 0 0 16,0 0-9-16,0 0-4 15,0 0 0-15,2 2 1 16,1 7-3-16,-2-4-4 15,3 4-23-15,1 2-66 16</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20-04-09T14:45:10.770"/>
    </inkml:context>
    <inkml:brush xml:id="br0">
      <inkml:brushProperty name="width" value="0.15875" units="cm"/>
      <inkml:brushProperty name="height" value="0.15875" units="cm"/>
      <inkml:brushProperty name="fitToCurve" value="1"/>
    </inkml:brush>
  </inkml:definitions>
  <inkml:trace contextRef="#ctx0" brushRef="#br0">-1 0 22 0,'0'0'7'0,"0"0"-6"15,0 0 0-15,0 0 1 16,0 0 4-16,0 0 9 15,0 0 1-15,0 0-1 16,0 0-5-16,0 0-2 16,0 0 0-16,0 4-2 15,0-4-3-15,0 0 2 16,0 0-2-16,0 0-1 0,0 1-2 16,0 2-17-16,0 2-32 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5T02:15:09.504"/>
    </inkml:context>
    <inkml:brush xml:id="br0">
      <inkml:brushProperty name="width" value="0.35" units="cm"/>
      <inkml:brushProperty name="height" value="0.35" units="cm"/>
      <inkml:brushProperty name="color" value="#E71224"/>
      <inkml:brushProperty name="ignorePressure" value="1"/>
    </inkml:brush>
    <inkml:brush xml:id="br1">
      <inkml:brushProperty name="width" value="0.2" units="cm"/>
      <inkml:brushProperty name="height" value="0.2" units="cm"/>
      <inkml:brushProperty name="color" value="#E71224"/>
      <inkml:brushProperty name="ignorePressure" value="1"/>
    </inkml:brush>
  </inkml:definitions>
  <inkml:trace contextRef="#ctx0" brushRef="#br0">2513 3206,'154'15,"403"-18,2649-10,-2163 14,-392-20,1887-61,763 81,-3201 2,-66 2</inkml:trace>
  <inkml:trace contextRef="#ctx0" brushRef="#br0" timeOffset="2703.1239">14787 2107,'57'-2,"-2"-3,1-2,-1-2,31-10,356-100,-407 111,1 2,0 2,0 1,0 2,0 2,6 1,32-1,419 1,-430 3,-2 3,1 1,-2 5,0 1,36 16,90 29,100 17,-224-64,0 4,-1 2,-1 2,0 3,-2 3,28 18,136 90,-186-119,1 2,-2 2,1 1,-3 1,0 2,28 27,31 29,-67-62,-1 2,-1 1,0 1,-2 0,-1 1,0 2,15 26,98 230,-126-252,0 1,-1-1,-2 1,-1-1,-2 1,-1 0,-3 26,2-2,1-37,-2-1,0-1,-1 1,0 0,-2-1,1 0,-1 0,-2 0,0-1,0 0,-1 1,-9 10,-145 257,94-220,-31 8,-80 56,-120 26,33-44,-21-8,22-10,-424 87,407-126,175-34,-45 10,-1-6,0-8,-103-5,95 10,-80 15,199-28</inkml:trace>
  <inkml:trace contextRef="#ctx0" brushRef="#br0" timeOffset="4296.874">14355 1929,'42'85,"-9"3,-4 1,-4 2,-4 0,-3 2,-2 34,39 245,-9-130,-33-162,-4-1,-3 2,-3 51,-4 579,-19-478,0-76,12-82,8-74,0 1,0-1,-1 2,1-2,-1 1,1-1,-1 1,1-1,-1 1,0-1,0 1,1-1,-1 1,-1-2,2 2,-2-1,1 0,0 1,-1-2,2 2,-2-1,1-1,-1 1,1 0,-1 0,1-1,-1 1,1 0,-1-1,1 1,-2-1,2 0,-1 0,1 0,-1 0,0 0,1 0,-1 0,1 0,-1-1,-1 0,-12-6</inkml:trace>
  <inkml:trace contextRef="#ctx0" brushRef="#br1" timeOffset="79738.366">12529 3050,'-1'-6,"-1"1,0 0,0 0,-1 0,1 1,0-1,-1 1,0-1,-1 1,1 0,-1 0,1 0,-2 1,-3-3,-2-4,-309-292,-76-118,332 361,-37-34,4-4,-35-49,60 59,-5 3,-26-19,-10-13,5-5,-77-116,94 117,-57-57,33 33,-6 12,35 39,-44-86,29 37,61 91,32 41</inkml:trace>
  <inkml:trace contextRef="#ctx0" brushRef="#br1" timeOffset="83566.491">11173 3187,'16'76,"-17"-28,-3-1,0 1,-4 0,-10 36,-12 79,18-50,-41 233,49-330,-35 152,-12 131,19-49,-29 87,4-17,19-170,29-104,-2-1,-3 0,-1-1,-2-1,-3 2,-65 125,39-14,34-121,0 0,3 1,1 0,2 0,-1 30,-11 42,17-93</inkml:trace>
  <inkml:trace contextRef="#ctx0" brushRef="#br1" timeOffset="85425.841">8660 3050,'-26'-47,"-211"-335,40 54,60 97,45 87,7-4,-58-140,-46-51,74 146,34 50,-44-84,30 63,29 62,46 64,12 30</inkml:trace>
  <inkml:trace contextRef="#ctx0" brushRef="#br1" timeOffset="87628.991">7914 3246,'-32'119,"-58"66,60-131,-58 153,1-7,-30 82,-57 154,84-179,27-113,-94 180,31-72,-14-21,43-21,55-106,-6-3,-2 54,1-46,43-97</inkml:trace>
  <inkml:trace contextRef="#ctx0" brushRef="#br1" timeOffset="89503.953">5753 3128,'-32'-77,"20"56,-88-142,-97-164,14-13,22 64,-39-74,91 175,15 21,-43-80,80 128,39 75,1-1,1 0,2-1,-7-25,-48-95,22 61,-14-32,56 111</inkml:trace>
  <inkml:trace contextRef="#ctx0" brushRef="#br1" timeOffset="91582.117">3966 3148,'-27'72,"12"-41,-1 0,-1-1,-1-2,-2 1,-1-2,-22 23,6-6,-221 259,42-68,-39 55,88-110,47-48,-6-6,-48 35,-82 81,157-156,-27 15,-4-2,-36 31,114-58,35-39,10-17</inkml:trace>
  <inkml:trace contextRef="#ctx0" brushRef="#br1" timeOffset="96852.259">510 1989,'63'34,"188"144,-95-55,-66-33,-65-68,1-2,0 0,2-2,0-2,26 12,66 41,-58-22,-3 2,-2 4,5 8,-15-15,114 94,-73-60,-86-78,0-1,0 2,-1-1,1-1,0 2,0-1,-2 1,2-1,-1 0,0 1,0 0,0-1,-1 1,1-1,0 1,-1 0,1-1,-1 1,0 0,0 0,0 0,-1-1,1 1,-1 0,0-1,1 1,-1-1,-1 1,2 0,-2-1,1 0,-1 0,1 1,-1-1,1 0,-2 0,2 0,-3 1,-1 1,0 0,-1 0,1-1,-1 0,0 0,0 0,0-1,0 0,0 0,-1-1,1 1,0-1,-1-1,-4 0,-45 12,-85 37,-58 42,84-34,55-26,-2-2,0-3,-1-3,-8 0,-151 50,81-24,-48 10,45-18,113-32,2 1,0 1,0 2,1 1,0 1,-4 6,10-8,-27 19,34-23</inkml:trace>
  <inkml:trace contextRef="#ctx0" brushRef="#br1" timeOffset="98133.439">333 2087,'5'2,"-1"-1,1 2,-1-1,1 0,-1 0,1 1,-1 0,0 0,0 0,0 1,-1-1,1 1,-1 0,0 0,0 1,0-2,0 2,-1-1,1 1,-2 0,1 0,0 0,0 4,2 1,49 184,-42-124,-4 2,-2 0,-5-1,-3 24,1 20,-17 147,-2-17,1-55,1-24,-5-131,13-30</inkml:trace>
  <inkml:trace contextRef="#ctx0" brushRef="#br1" timeOffset="99102.259">490 2813,'449'0,"-221"29,-140-14,542 61,-593-72,-12 1</inkml:trace>
  <inkml:trace contextRef="#ctx0" brushRef="#br1" timeOffset="100024.118">627 3108,'671'-1,"-562"-8,-75 6,1 0,-2 1,2 2,-1 2,0 1,3 1,-27 0,-9-1</inkml:trace>
  <inkml:trace contextRef="#ctx0" brushRef="#br1" timeOffset="100774.091">765 3402,'6'-3,"17"-5,17-1,11-2,11-2,2 0,-7 2,-10 6,-10 0,-10 3</inkml:trace>
  <inkml:trace contextRef="#ctx0" brushRef="#br1" timeOffset="101821.01">666 2460,'4'3,"4"2,1 2,2 1,2-1,3-2,12-2,11-1,2 2,-2 0,-8 4,-6 0,-4-2,-2-1,-1-2,4-1,0-2,-3 0</inkml:trace>
  <inkml:trace contextRef="#ctx0" brushRef="#br1" timeOffset="103617.885">490 3343,'4'0,"3"0,5 0,3 0,3 0,2 0,0 0,0 0,1-4,0 0,-1 1,-1-1,-2 2</inkml:trace>
  <inkml:trace contextRef="#ctx0" brushRef="#br1" timeOffset="107774.135">4202 398,'-27'-60,"4"21,-69-189,68 169,19 47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02T14:17:22.782"/>
    </inkml:context>
    <inkml:brush xml:id="br0">
      <inkml:brushProperty name="width" value="0.35" units="cm"/>
      <inkml:brushProperty name="height" value="0.35" units="cm"/>
      <inkml:brushProperty name="color" value="#33CCFF"/>
      <inkml:brushProperty name="ignorePressure" value="1"/>
    </inkml:brush>
  </inkml:definitions>
  <inkml:trace contextRef="#ctx0" brushRef="#br0">1350 12,'-70'-12,"58"12,0 0,0 1,0 1,0 0,1 0,-1 1,0 0,1 0,0 1,-9 5,-9 3,-52 6,-13 5,1 15,-23 22,96-49,1 1,0 0,1 1,1 1,-2 3,-76 69,58-46,2 3,-26 40,-146 236,195-301,1-4,2 1,0 1,1-1,0 2,2-1,-1 1,-78 266,75-239,3 1,1 0,3 0,2 0,3 23,-2-39,1-20,1 0,0 0,0 0,1 0,0-1,0 1,1 0,0-1,1-1,0 1,0 0,1 0,0-2,0 1,1 0,0 0,0-2,0 1,9 5,-8-5,2 0,-1 0,1-1,-1 0,1 0,1-1,-1-1,0 0,1 0,0 0,0-1,-1-1,2 0,2 0,16-1,0-2,1 0,-1-2,22-6,50-5,5-28,-62 26,-1-1,-1-2,15-10,84-67,-102 66,-1-1,-2-3,-1 0,-2-3,-2 0,10-17,38-62,42-54,-19-15,-56 90,-16-1,26-138,-52 70,-6 159,1 1,-1 0,0-1,0 1,-1 0,1 0,-1 0,-1 0,1 0,0 0,-1 1,0-1,-1 1,1 0,-1-1,0 1,0 1,0-1,0 0,-1 1,0 0,1 0,-5-1,-3-3,-2 1,1 0,-1 1,-1 1,1 0,0 0,-1 2,-3-1,-68-10,-35 13,104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channel name="T" type="integer" max="2.14748E9" units="dev"/>
        </inkml:traceFormat>
        <inkml:channelProperties>
          <inkml:channelProperty channel="X" name="resolution" value="92.48555" units="1/cm"/>
          <inkml:channelProperty channel="Y" name="resolution" value="92.78351" units="1/cm"/>
          <inkml:channelProperty channel="T" name="resolution" value="1" units="1/dev"/>
        </inkml:channelProperties>
      </inkml:inkSource>
      <inkml:timestamp xml:id="ts0" timeString="2020-04-07T09:08:08.787"/>
    </inkml:context>
    <inkml:brush xml:id="br0">
      <inkml:brushProperty name="width" value="0.05292" units="cm"/>
      <inkml:brushProperty name="height" value="0.05292" units="cm"/>
      <inkml:brushProperty name="color" value="#00B050"/>
    </inkml:brush>
  </inkml:definitions>
  <inkml:trace contextRef="#ctx0" brushRef="#br0">15134 11250 0,'-11'0'125,"11"-10"-109,-10 10 15,-64 0 0,-22-22 0,-9 33 1,9 0-1,-10-1 0,-52 43 0,20-11 16,32 1-16,32-12 1,21 12-1,-21 10 0,11-11 0,52-31-31,-42 42 32,53-43-17,-10 11 17,-1 22-1,11-1 0,0 11 0,0-21 1,0 21-1,0-11 0,11-10 16,-11-11-16,31 11 0,-31 10 1,11-21-1,10 0 0,-10 11 0,-1 0 16,1-11-15,10 0-1,0 0 0,0 0 0,-10-10-31,31 10 32,-42 0-17,21-10 1,32 10 31,-42-21-47,21 11 31,-22-11-31,86 10 31,-22 11 0,21 1 1,64-22-1,-106 0-31,84 0 31,-105 0-15,0 0-1,31 0 17,-42 0-17,53 0 17,-52 0-32,9 0 0,43 0 31,96-11 0,-75-10 0,-21 10 1,-32 11-1,22 0 0,63 0 0,-106 0-15,64 0 15,-75 0-31,54 0 31,63 0 1,21-10-1,-10-12 0,-54 22 0,-10 0 1,-42 0-17,32-10 17,-54 10-32,43 0 31,42-11 0,32-10 0,-63 0 1,-22 0-1,22-11 0,-54 11-15,75-21 15,-75 42-31,12-22 31,20-9 0,-10-1 1,-22 21-32,54-52 31,-64 52-15,42-42-1,0-10 16,1-1 1,-33 43-17,-10-11 17,0 11-17,22 0 1,-22-11 15,0-21 0,0 11 1,-11-11-1,11 32 0,-11 0 16,-10-22-16,0 12 0,-21-12 1,42 33-32,-32-22 31,21 21-15,11 1-1,-31-1 16,9-10 16,-20 11-15,0-22-1,31 32-31,-42-11 31,22 11-31,20 0 16,-31 0-1,-11-10 17,-11 10-1,-52 0 0,73 0 0,-41-11 16,41 11-16,33 0-31,-43 0 32,32 0-32,-43 0 31,-31 0 0,74 0-15,-32 0-1,42 0 1,-31 0 0,0 0 31,-22 0-16,1 21 0,10-21 0,21 0 1,-10 0-1,-54 0 16,44 0-16,20 0 0,-32 0 0,22 0 1,-22 0-1,1 0 0,31 0 0,0 0 16,1 0-15,-22 0-1,42 0 0,-31 0 0,0 0 1,-1 0-1,33 0-16,-43 0 1,42 0 0,1 0 15,-22 0 0,0 0 0,21 0 1,-10 0-1,-10 0 0,-1 0 0,-11 0 1,22 0 15,11 0-47,-22 11 31,11-11-16,10 0 1,-10 0 15,0 0 1,-11 0-1,22 0 0,-12 0 16,12 0-16,-1 0 0,1 0 1,-1 0-1,-10 0 0,10 0 0,1 0 16,10 10-15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2048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48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8EF14E8-2EF3-408D-ACED-6D06554E2CFF}" type="slidenum">
              <a:rPr lang="en-US" altLang="zh-CN"/>
              <a:pPr>
                <a:defRPr/>
              </a:pPr>
              <a:t>‹#›</a:t>
            </a:fld>
            <a:endParaRPr lang="en-US" altLang="zh-CN"/>
          </a:p>
        </p:txBody>
      </p:sp>
    </p:spTree>
    <p:extLst>
      <p:ext uri="{BB962C8B-B14F-4D97-AF65-F5344CB8AC3E}">
        <p14:creationId xmlns:p14="http://schemas.microsoft.com/office/powerpoint/2010/main" val="53214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7"/>
          <p:cNvGrpSpPr>
            <a:grpSpLocks/>
          </p:cNvGrpSpPr>
          <p:nvPr/>
        </p:nvGrpSpPr>
        <p:grpSpPr bwMode="auto">
          <a:xfrm>
            <a:off x="0" y="0"/>
            <a:ext cx="9144000" cy="6858000"/>
            <a:chOff x="0" y="0"/>
            <a:chExt cx="9144677" cy="6858000"/>
          </a:xfrm>
        </p:grpSpPr>
        <p:pic>
          <p:nvPicPr>
            <p:cNvPr id="5" name="Picture 7" descr="SD-PanelTitle-R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 name="Picture 11" descr="HDRibbonTitle-UniformTrim.png"/>
            <p:cNvPicPr>
              <a:picLocks noChangeAspect="1"/>
            </p:cNvPicPr>
            <p:nvPr/>
          </p:nvPicPr>
          <p:blipFill>
            <a:blip r:embed="rId3">
              <a:extLst>
                <a:ext uri="{28A0092B-C50C-407E-A947-70E740481C1C}">
                  <a14:useLocalDpi xmlns:a14="http://schemas.microsoft.com/office/drawing/2010/main" val="0"/>
                </a:ext>
              </a:extLst>
            </a:blip>
            <a:srcRect l="-2" r="47958"/>
            <a:stretch>
              <a:fillRect/>
            </a:stretch>
          </p:blipFill>
          <p:spPr bwMode="auto">
            <a:xfrm>
              <a:off x="0" y="3128434"/>
              <a:ext cx="1664208"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HDRibbonTitle-UniformTrim.png"/>
            <p:cNvPicPr>
              <a:picLocks noChangeAspect="1"/>
            </p:cNvPicPr>
            <p:nvPr/>
          </p:nvPicPr>
          <p:blipFill>
            <a:blip r:embed="rId3">
              <a:extLst>
                <a:ext uri="{28A0092B-C50C-407E-A947-70E740481C1C}">
                  <a14:useLocalDpi xmlns:a14="http://schemas.microsoft.com/office/drawing/2010/main" val="0"/>
                </a:ext>
              </a:extLst>
            </a:blip>
            <a:srcRect l="-2" r="47958"/>
            <a:stretch>
              <a:fillRect/>
            </a:stretch>
          </p:blipFill>
          <p:spPr bwMode="auto">
            <a:xfrm>
              <a:off x="7480469" y="3128434"/>
              <a:ext cx="1664208"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Straight Connector 14"/>
          <p:cNvCxnSpPr/>
          <p:nvPr/>
        </p:nvCxnSpPr>
        <p:spPr>
          <a:xfrm>
            <a:off x="2019300" y="3471863"/>
            <a:ext cx="511333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921934" y="3598327"/>
            <a:ext cx="5308866" cy="1377651"/>
          </a:xfrm>
        </p:spPr>
        <p:txBody>
          <a:bodyPr>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0" name="Date Placeholder 3"/>
          <p:cNvSpPr>
            <a:spLocks noGrp="1"/>
          </p:cNvSpPr>
          <p:nvPr>
            <p:ph type="dt" sz="half" idx="10"/>
          </p:nvPr>
        </p:nvSpPr>
        <p:spPr>
          <a:xfrm>
            <a:off x="6065838" y="5054600"/>
            <a:ext cx="673100" cy="279400"/>
          </a:xfrm>
        </p:spPr>
        <p:txBody>
          <a:bodyPr/>
          <a:lstStyle>
            <a:lvl1pPr>
              <a:defRPr/>
            </a:lvl1pPr>
          </a:lstStyle>
          <a:p>
            <a:pPr>
              <a:defRPr/>
            </a:pPr>
            <a:endParaRPr lang="en-US" altLang="zh-CN"/>
          </a:p>
        </p:txBody>
      </p:sp>
      <p:sp>
        <p:nvSpPr>
          <p:cNvPr id="11" name="Footer Placeholder 4"/>
          <p:cNvSpPr>
            <a:spLocks noGrp="1"/>
          </p:cNvSpPr>
          <p:nvPr>
            <p:ph type="ftr" sz="quarter" idx="11"/>
          </p:nvPr>
        </p:nvSpPr>
        <p:spPr>
          <a:xfrm>
            <a:off x="1922463" y="5054600"/>
            <a:ext cx="4064000" cy="279400"/>
          </a:xfrm>
        </p:spPr>
        <p:txBody>
          <a:bodyPr/>
          <a:lstStyle>
            <a:lvl1pPr>
              <a:defRPr/>
            </a:lvl1pPr>
          </a:lstStyle>
          <a:p>
            <a:pPr>
              <a:defRPr/>
            </a:pPr>
            <a:endParaRPr lang="en-US" altLang="zh-CN"/>
          </a:p>
        </p:txBody>
      </p:sp>
      <p:sp>
        <p:nvSpPr>
          <p:cNvPr id="12" name="Slide Number Placeholder 5"/>
          <p:cNvSpPr>
            <a:spLocks noGrp="1"/>
          </p:cNvSpPr>
          <p:nvPr>
            <p:ph type="sldNum" sz="quarter" idx="12"/>
          </p:nvPr>
        </p:nvSpPr>
        <p:spPr>
          <a:xfrm>
            <a:off x="6816725" y="5054600"/>
            <a:ext cx="414338" cy="279400"/>
          </a:xfrm>
        </p:spPr>
        <p:txBody>
          <a:bodyPr/>
          <a:lstStyle>
            <a:lvl1pPr>
              <a:defRPr/>
            </a:lvl1pPr>
          </a:lstStyle>
          <a:p>
            <a:pPr>
              <a:defRPr/>
            </a:pPr>
            <a:fld id="{59ACC345-8616-41EF-9DB3-1ABAA0091EB3}" type="slidenum">
              <a:rPr lang="en-US" altLang="zh-CN"/>
              <a:pPr>
                <a:defRPr/>
              </a:pPr>
              <a:t>‹#›</a:t>
            </a:fld>
            <a:endParaRPr lang="en-US" altLang="zh-CN"/>
          </a:p>
        </p:txBody>
      </p:sp>
    </p:spTree>
    <p:extLst>
      <p:ext uri="{BB962C8B-B14F-4D97-AF65-F5344CB8AC3E}">
        <p14:creationId xmlns:p14="http://schemas.microsoft.com/office/powerpoint/2010/main" val="387594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176866" y="5382153"/>
            <a:ext cx="6798734" cy="49371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42ACF52D-E520-4F90-BD23-4C3DF4CE2390}" type="slidenum">
              <a:rPr lang="en-US" altLang="zh-CN"/>
              <a:pPr>
                <a:defRPr/>
              </a:pPr>
              <a:t>‹#›</a:t>
            </a:fld>
            <a:endParaRPr lang="en-US" altLang="zh-CN"/>
          </a:p>
        </p:txBody>
      </p:sp>
    </p:spTree>
    <p:extLst>
      <p:ext uri="{BB962C8B-B14F-4D97-AF65-F5344CB8AC3E}">
        <p14:creationId xmlns:p14="http://schemas.microsoft.com/office/powerpoint/2010/main" val="245391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cxnSp>
        <p:nvCxnSpPr>
          <p:cNvPr id="4" name="Straight Connector 14"/>
          <p:cNvCxnSpPr/>
          <p:nvPr/>
        </p:nvCxnSpPr>
        <p:spPr>
          <a:xfrm>
            <a:off x="1277938" y="4140200"/>
            <a:ext cx="660717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06873"/>
            <a:ext cx="6798734" cy="3097860"/>
          </a:xfrm>
        </p:spPr>
        <p:txBody>
          <a:bodyP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BCA4ED99-A095-4F0B-B0C1-FD25D229D4AD}" type="slidenum">
              <a:rPr lang="en-US" altLang="zh-CN"/>
              <a:pPr>
                <a:defRPr/>
              </a:pPr>
              <a:t>‹#›</a:t>
            </a:fld>
            <a:endParaRPr lang="en-US" altLang="zh-CN"/>
          </a:p>
        </p:txBody>
      </p:sp>
    </p:spTree>
    <p:extLst>
      <p:ext uri="{BB962C8B-B14F-4D97-AF65-F5344CB8AC3E}">
        <p14:creationId xmlns:p14="http://schemas.microsoft.com/office/powerpoint/2010/main" val="589399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3"/>
          <p:cNvSpPr txBox="1">
            <a:spLocks noChangeArrowheads="1"/>
          </p:cNvSpPr>
          <p:nvPr/>
        </p:nvSpPr>
        <p:spPr bwMode="auto">
          <a:xfrm>
            <a:off x="849313" y="904875"/>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200"/>
              <a:t>“</a:t>
            </a:r>
          </a:p>
        </p:txBody>
      </p:sp>
      <p:sp>
        <p:nvSpPr>
          <p:cNvPr id="6" name="TextBox 14"/>
          <p:cNvSpPr txBox="1">
            <a:spLocks noChangeArrowheads="1"/>
          </p:cNvSpPr>
          <p:nvPr/>
        </p:nvSpPr>
        <p:spPr bwMode="auto">
          <a:xfrm>
            <a:off x="7634288" y="2827338"/>
            <a:ext cx="4572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en-US" altLang="zh-CN" sz="7200"/>
              <a:t>”</a:t>
            </a:r>
          </a:p>
        </p:txBody>
      </p:sp>
      <p:cxnSp>
        <p:nvCxnSpPr>
          <p:cNvPr id="7" name="Straight Connector 18"/>
          <p:cNvCxnSpPr/>
          <p:nvPr/>
        </p:nvCxnSpPr>
        <p:spPr>
          <a:xfrm>
            <a:off x="1277938" y="4140200"/>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34333" y="982132"/>
            <a:ext cx="6400250" cy="2370668"/>
          </a:xfr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endParaRPr lang="en-US" altLang="zh-CN"/>
          </a:p>
        </p:txBody>
      </p:sp>
      <p:sp>
        <p:nvSpPr>
          <p:cNvPr id="9" name="Footer Placeholder 4"/>
          <p:cNvSpPr>
            <a:spLocks noGrp="1"/>
          </p:cNvSpPr>
          <p:nvPr>
            <p:ph type="ftr" sz="quarter" idx="15"/>
          </p:nvPr>
        </p:nvSpPr>
        <p:spPr/>
        <p:txBody>
          <a:bodyPr/>
          <a:lstStyle>
            <a:lvl1pPr>
              <a:defRPr/>
            </a:lvl1pPr>
          </a:lstStyle>
          <a:p>
            <a:pPr>
              <a:defRPr/>
            </a:pPr>
            <a:endParaRPr lang="en-US" altLang="zh-CN"/>
          </a:p>
        </p:txBody>
      </p:sp>
      <p:sp>
        <p:nvSpPr>
          <p:cNvPr id="11" name="Slide Number Placeholder 5"/>
          <p:cNvSpPr>
            <a:spLocks noGrp="1"/>
          </p:cNvSpPr>
          <p:nvPr>
            <p:ph type="sldNum" sz="quarter" idx="16"/>
          </p:nvPr>
        </p:nvSpPr>
        <p:spPr/>
        <p:txBody>
          <a:bodyPr/>
          <a:lstStyle>
            <a:lvl1pPr>
              <a:defRPr/>
            </a:lvl1pPr>
          </a:lstStyle>
          <a:p>
            <a:pPr>
              <a:defRPr/>
            </a:pPr>
            <a:fld id="{CD7ACF26-2938-4ADC-AA15-035F737AE111}" type="slidenum">
              <a:rPr lang="en-US" altLang="zh-CN"/>
              <a:pPr>
                <a:defRPr/>
              </a:pPr>
              <a:t>‹#›</a:t>
            </a:fld>
            <a:endParaRPr lang="en-US" altLang="zh-CN"/>
          </a:p>
        </p:txBody>
      </p:sp>
    </p:spTree>
    <p:extLst>
      <p:ext uri="{BB962C8B-B14F-4D97-AF65-F5344CB8AC3E}">
        <p14:creationId xmlns:p14="http://schemas.microsoft.com/office/powerpoint/2010/main" val="2520826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76868" y="4777381"/>
            <a:ext cx="6798730" cy="860400"/>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FCE477E8-5A6B-4AE2-96C3-F5B6D8FDAD54}" type="slidenum">
              <a:rPr lang="en-US" altLang="zh-CN"/>
              <a:pPr>
                <a:defRPr/>
              </a:pPr>
              <a:t>‹#›</a:t>
            </a:fld>
            <a:endParaRPr lang="en-US" altLang="zh-CN"/>
          </a:p>
        </p:txBody>
      </p:sp>
    </p:spTree>
    <p:extLst>
      <p:ext uri="{BB962C8B-B14F-4D97-AF65-F5344CB8AC3E}">
        <p14:creationId xmlns:p14="http://schemas.microsoft.com/office/powerpoint/2010/main" val="3661786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11"/>
          <p:cNvSpPr txBox="1">
            <a:spLocks noChangeArrowheads="1"/>
          </p:cNvSpPr>
          <p:nvPr/>
        </p:nvSpPr>
        <p:spPr bwMode="auto">
          <a:xfrm>
            <a:off x="877888" y="896938"/>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8000"/>
              <a:t>“</a:t>
            </a:r>
          </a:p>
        </p:txBody>
      </p:sp>
      <p:sp>
        <p:nvSpPr>
          <p:cNvPr id="6" name="TextBox 12"/>
          <p:cNvSpPr txBox="1">
            <a:spLocks noChangeArrowheads="1"/>
          </p:cNvSpPr>
          <p:nvPr/>
        </p:nvSpPr>
        <p:spPr bwMode="auto">
          <a:xfrm>
            <a:off x="7650163" y="2608263"/>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en-US" altLang="zh-CN" sz="8000"/>
              <a:t>”</a:t>
            </a:r>
          </a:p>
        </p:txBody>
      </p:sp>
      <p:cxnSp>
        <p:nvCxnSpPr>
          <p:cNvPr id="7" name="Straight Connector 25"/>
          <p:cNvCxnSpPr/>
          <p:nvPr/>
        </p:nvCxnSpPr>
        <p:spPr>
          <a:xfrm>
            <a:off x="1277938" y="3429000"/>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09416" y="982132"/>
            <a:ext cx="6325168" cy="2243668"/>
          </a:xfr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176865" y="4529667"/>
            <a:ext cx="6798736" cy="1346200"/>
          </a:xfrm>
        </p:spPr>
        <p:txBody>
          <a:bodyPr>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endParaRPr lang="en-US" altLang="zh-CN"/>
          </a:p>
        </p:txBody>
      </p:sp>
      <p:sp>
        <p:nvSpPr>
          <p:cNvPr id="9" name="Footer Placeholder 4"/>
          <p:cNvSpPr>
            <a:spLocks noGrp="1"/>
          </p:cNvSpPr>
          <p:nvPr>
            <p:ph type="ftr" sz="quarter" idx="15"/>
          </p:nvPr>
        </p:nvSpPr>
        <p:spPr/>
        <p:txBody>
          <a:bodyPr/>
          <a:lstStyle>
            <a:lvl1pPr>
              <a:defRPr/>
            </a:lvl1pPr>
          </a:lstStyle>
          <a:p>
            <a:pPr>
              <a:defRPr/>
            </a:pPr>
            <a:endParaRPr lang="en-US" altLang="zh-CN"/>
          </a:p>
        </p:txBody>
      </p:sp>
      <p:sp>
        <p:nvSpPr>
          <p:cNvPr id="10" name="Slide Number Placeholder 5"/>
          <p:cNvSpPr>
            <a:spLocks noGrp="1"/>
          </p:cNvSpPr>
          <p:nvPr>
            <p:ph type="sldNum" sz="quarter" idx="16"/>
          </p:nvPr>
        </p:nvSpPr>
        <p:spPr/>
        <p:txBody>
          <a:bodyPr/>
          <a:lstStyle>
            <a:lvl1pPr>
              <a:defRPr/>
            </a:lvl1pPr>
          </a:lstStyle>
          <a:p>
            <a:pPr>
              <a:defRPr/>
            </a:pPr>
            <a:fld id="{37B4570E-1707-4465-B9CC-15D3C1BB2C30}" type="slidenum">
              <a:rPr lang="en-US" altLang="zh-CN"/>
              <a:pPr>
                <a:defRPr/>
              </a:pPr>
              <a:t>‹#›</a:t>
            </a:fld>
            <a:endParaRPr lang="en-US" altLang="zh-CN"/>
          </a:p>
        </p:txBody>
      </p:sp>
    </p:spTree>
    <p:extLst>
      <p:ext uri="{BB962C8B-B14F-4D97-AF65-F5344CB8AC3E}">
        <p14:creationId xmlns:p14="http://schemas.microsoft.com/office/powerpoint/2010/main" val="2310466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cxnSp>
        <p:nvCxnSpPr>
          <p:cNvPr id="5" name="Straight Connector 14"/>
          <p:cNvCxnSpPr/>
          <p:nvPr/>
        </p:nvCxnSpPr>
        <p:spPr>
          <a:xfrm>
            <a:off x="1277938" y="3429000"/>
            <a:ext cx="660717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5" y="982131"/>
            <a:ext cx="6798734" cy="2294467"/>
          </a:xfrm>
        </p:spPr>
        <p:txBody>
          <a:bodyPr rtlCol="0">
            <a:normAutofit/>
          </a:bodyPr>
          <a:lstStyle>
            <a:lvl1pPr>
              <a:defRPr lang="en-US" sz="3200" b="0" dirty="0"/>
            </a:lvl1pPr>
          </a:lstStyle>
          <a:p>
            <a:pPr lvl="0"/>
            <a:r>
              <a:rPr lang="zh-CN" altLang="en-US"/>
              <a:t>单击此处编辑母版标题样式</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176866" y="4470400"/>
            <a:ext cx="6798734" cy="1405467"/>
          </a:xfrm>
        </p:spPr>
        <p:txBody>
          <a:bodyPr>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6" name="Date Placeholder 3"/>
          <p:cNvSpPr>
            <a:spLocks noGrp="1"/>
          </p:cNvSpPr>
          <p:nvPr>
            <p:ph type="dt" sz="half" idx="14"/>
          </p:nvPr>
        </p:nvSpPr>
        <p:spPr/>
        <p:txBody>
          <a:bodyPr/>
          <a:lstStyle>
            <a:lvl1pPr>
              <a:defRPr/>
            </a:lvl1pPr>
          </a:lstStyle>
          <a:p>
            <a:pPr>
              <a:defRPr/>
            </a:pPr>
            <a:endParaRPr lang="en-US" altLang="zh-CN"/>
          </a:p>
        </p:txBody>
      </p:sp>
      <p:sp>
        <p:nvSpPr>
          <p:cNvPr id="7" name="Footer Placeholder 4"/>
          <p:cNvSpPr>
            <a:spLocks noGrp="1"/>
          </p:cNvSpPr>
          <p:nvPr>
            <p:ph type="ftr" sz="quarter" idx="15"/>
          </p:nvPr>
        </p:nvSpPr>
        <p:spPr/>
        <p:txBody>
          <a:bodyPr/>
          <a:lstStyle>
            <a:lvl1pPr>
              <a:defRPr/>
            </a:lvl1pPr>
          </a:lstStyle>
          <a:p>
            <a:pPr>
              <a:defRPr/>
            </a:pPr>
            <a:endParaRPr lang="en-US" altLang="zh-CN"/>
          </a:p>
        </p:txBody>
      </p:sp>
      <p:sp>
        <p:nvSpPr>
          <p:cNvPr id="8" name="Slide Number Placeholder 5"/>
          <p:cNvSpPr>
            <a:spLocks noGrp="1"/>
          </p:cNvSpPr>
          <p:nvPr>
            <p:ph type="sldNum" sz="quarter" idx="16"/>
          </p:nvPr>
        </p:nvSpPr>
        <p:spPr/>
        <p:txBody>
          <a:bodyPr/>
          <a:lstStyle>
            <a:lvl1pPr>
              <a:defRPr/>
            </a:lvl1pPr>
          </a:lstStyle>
          <a:p>
            <a:pPr>
              <a:defRPr/>
            </a:pPr>
            <a:fld id="{7A5B8521-D749-45C4-9960-2ADAABA9524A}" type="slidenum">
              <a:rPr lang="en-US" altLang="zh-CN"/>
              <a:pPr>
                <a:defRPr/>
              </a:pPr>
              <a:t>‹#›</a:t>
            </a:fld>
            <a:endParaRPr lang="en-US" altLang="zh-CN"/>
          </a:p>
        </p:txBody>
      </p:sp>
    </p:spTree>
    <p:extLst>
      <p:ext uri="{BB962C8B-B14F-4D97-AF65-F5344CB8AC3E}">
        <p14:creationId xmlns:p14="http://schemas.microsoft.com/office/powerpoint/2010/main" val="1416688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cxnSp>
        <p:nvCxnSpPr>
          <p:cNvPr id="4" name="Straight Connector 13"/>
          <p:cNvCxnSpPr/>
          <p:nvPr/>
        </p:nvCxnSpPr>
        <p:spPr>
          <a:xfrm>
            <a:off x="1277938" y="2354263"/>
            <a:ext cx="660717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A9C48824-9B8E-4053-8A2D-E1E743629602}" type="slidenum">
              <a:rPr lang="en-US" altLang="zh-CN"/>
              <a:pPr>
                <a:defRPr/>
              </a:pPr>
              <a:t>‹#›</a:t>
            </a:fld>
            <a:endParaRPr lang="en-US" altLang="zh-CN"/>
          </a:p>
        </p:txBody>
      </p:sp>
    </p:spTree>
    <p:extLst>
      <p:ext uri="{BB962C8B-B14F-4D97-AF65-F5344CB8AC3E}">
        <p14:creationId xmlns:p14="http://schemas.microsoft.com/office/powerpoint/2010/main" val="15723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cxnSp>
        <p:nvCxnSpPr>
          <p:cNvPr id="4" name="Straight Connector 13"/>
          <p:cNvCxnSpPr/>
          <p:nvPr/>
        </p:nvCxnSpPr>
        <p:spPr>
          <a:xfrm>
            <a:off x="6245225" y="906463"/>
            <a:ext cx="0" cy="4968875"/>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6356667" y="906873"/>
            <a:ext cx="1618930" cy="496899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1C9EE7C7-D5D3-417A-AB83-1C9DC2927C86}" type="slidenum">
              <a:rPr lang="en-US" altLang="zh-CN"/>
              <a:pPr>
                <a:defRPr/>
              </a:pPr>
              <a:t>‹#›</a:t>
            </a:fld>
            <a:endParaRPr lang="en-US" altLang="zh-CN"/>
          </a:p>
        </p:txBody>
      </p:sp>
    </p:spTree>
    <p:extLst>
      <p:ext uri="{BB962C8B-B14F-4D97-AF65-F5344CB8AC3E}">
        <p14:creationId xmlns:p14="http://schemas.microsoft.com/office/powerpoint/2010/main" val="2725772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1E1789E-1065-4BEB-95ED-498B0C2A37E6}" type="slidenum">
              <a:rPr lang="en-US" altLang="zh-CN"/>
              <a:pPr/>
              <a:t>‹#›</a:t>
            </a:fld>
            <a:endParaRPr lang="en-US" altLang="zh-CN"/>
          </a:p>
        </p:txBody>
      </p:sp>
    </p:spTree>
    <p:extLst>
      <p:ext uri="{BB962C8B-B14F-4D97-AF65-F5344CB8AC3E}">
        <p14:creationId xmlns:p14="http://schemas.microsoft.com/office/powerpoint/2010/main" val="345478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Straight Connector 6"/>
          <p:cNvCxnSpPr/>
          <p:nvPr/>
        </p:nvCxnSpPr>
        <p:spPr>
          <a:xfrm>
            <a:off x="1277938" y="2355850"/>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2764AE0E-2039-49DA-A85E-1EA5EA3DB460}" type="slidenum">
              <a:rPr lang="en-US" altLang="zh-CN"/>
              <a:pPr>
                <a:defRPr/>
              </a:pPr>
              <a:t>‹#›</a:t>
            </a:fld>
            <a:endParaRPr lang="en-US" altLang="zh-CN"/>
          </a:p>
        </p:txBody>
      </p:sp>
    </p:spTree>
    <p:extLst>
      <p:ext uri="{BB962C8B-B14F-4D97-AF65-F5344CB8AC3E}">
        <p14:creationId xmlns:p14="http://schemas.microsoft.com/office/powerpoint/2010/main" val="3858046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4" name="Straight Connector 30"/>
          <p:cNvCxnSpPr/>
          <p:nvPr/>
        </p:nvCxnSpPr>
        <p:spPr>
          <a:xfrm>
            <a:off x="1277938" y="3598863"/>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78465" y="3734859"/>
            <a:ext cx="6595534" cy="1090015"/>
          </a:xfrm>
        </p:spPr>
        <p:txBody>
          <a:bodyP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516C32B0-74B3-4199-882D-CE2F6B3F78EB}" type="slidenum">
              <a:rPr lang="en-US" altLang="zh-CN"/>
              <a:pPr>
                <a:defRPr/>
              </a:pPr>
              <a:t>‹#›</a:t>
            </a:fld>
            <a:endParaRPr lang="en-US" altLang="zh-CN"/>
          </a:p>
        </p:txBody>
      </p:sp>
    </p:spTree>
    <p:extLst>
      <p:ext uri="{BB962C8B-B14F-4D97-AF65-F5344CB8AC3E}">
        <p14:creationId xmlns:p14="http://schemas.microsoft.com/office/powerpoint/2010/main" val="974127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Straight Connector 7"/>
          <p:cNvCxnSpPr/>
          <p:nvPr/>
        </p:nvCxnSpPr>
        <p:spPr>
          <a:xfrm>
            <a:off x="1277938" y="2355850"/>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4"/>
          <p:cNvSpPr>
            <a:spLocks noGrp="1"/>
          </p:cNvSpPr>
          <p:nvPr>
            <p:ph type="dt" sz="half" idx="10"/>
          </p:nvPr>
        </p:nvSpPr>
        <p:spPr/>
        <p:txBody>
          <a:bodyPr/>
          <a:lstStyle>
            <a:lvl1pPr>
              <a:defRPr/>
            </a:lvl1pPr>
          </a:lstStyle>
          <a:p>
            <a:pPr>
              <a:defRPr/>
            </a:pPr>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p:txBody>
          <a:bodyPr/>
          <a:lstStyle>
            <a:lvl1pPr>
              <a:defRPr/>
            </a:lvl1pPr>
          </a:lstStyle>
          <a:p>
            <a:pPr>
              <a:defRPr/>
            </a:pPr>
            <a:fld id="{F17594CC-BCAF-41AA-AEAC-E773A020DDE5}" type="slidenum">
              <a:rPr lang="en-US" altLang="zh-CN"/>
              <a:pPr>
                <a:defRPr/>
              </a:pPr>
              <a:t>‹#›</a:t>
            </a:fld>
            <a:endParaRPr lang="en-US" altLang="zh-CN"/>
          </a:p>
        </p:txBody>
      </p:sp>
    </p:spTree>
    <p:extLst>
      <p:ext uri="{BB962C8B-B14F-4D97-AF65-F5344CB8AC3E}">
        <p14:creationId xmlns:p14="http://schemas.microsoft.com/office/powerpoint/2010/main" val="2687909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7" name="Straight Connector 40"/>
          <p:cNvCxnSpPr/>
          <p:nvPr/>
        </p:nvCxnSpPr>
        <p:spPr>
          <a:xfrm>
            <a:off x="1277938" y="2354263"/>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6"/>
          <p:cNvSpPr>
            <a:spLocks noGrp="1"/>
          </p:cNvSpPr>
          <p:nvPr>
            <p:ph type="dt" sz="half" idx="10"/>
          </p:nvPr>
        </p:nvSpPr>
        <p:spPr/>
        <p:txBody>
          <a:bodyPr/>
          <a:lstStyle>
            <a:lvl1pPr>
              <a:defRPr/>
            </a:lvl1pPr>
          </a:lstStyle>
          <a:p>
            <a:pPr>
              <a:defRPr/>
            </a:pPr>
            <a:endParaRPr lang="en-US" altLang="zh-CN"/>
          </a:p>
        </p:txBody>
      </p:sp>
      <p:sp>
        <p:nvSpPr>
          <p:cNvPr id="9" name="Footer Placeholder 7"/>
          <p:cNvSpPr>
            <a:spLocks noGrp="1"/>
          </p:cNvSpPr>
          <p:nvPr>
            <p:ph type="ftr" sz="quarter" idx="11"/>
          </p:nvPr>
        </p:nvSpPr>
        <p:spPr/>
        <p:txBody>
          <a:bodyPr/>
          <a:lstStyle>
            <a:lvl1pPr>
              <a:defRPr/>
            </a:lvl1pPr>
          </a:lstStyle>
          <a:p>
            <a:pPr>
              <a:defRPr/>
            </a:pPr>
            <a:endParaRPr lang="en-US" altLang="zh-CN"/>
          </a:p>
        </p:txBody>
      </p:sp>
      <p:sp>
        <p:nvSpPr>
          <p:cNvPr id="10" name="Slide Number Placeholder 8"/>
          <p:cNvSpPr>
            <a:spLocks noGrp="1"/>
          </p:cNvSpPr>
          <p:nvPr>
            <p:ph type="sldNum" sz="quarter" idx="12"/>
          </p:nvPr>
        </p:nvSpPr>
        <p:spPr/>
        <p:txBody>
          <a:bodyPr/>
          <a:lstStyle>
            <a:lvl1pPr>
              <a:defRPr/>
            </a:lvl1pPr>
          </a:lstStyle>
          <a:p>
            <a:pPr>
              <a:defRPr/>
            </a:pPr>
            <a:fld id="{C4BA0CC4-DE6B-4516-B957-8A1D232A56AB}" type="slidenum">
              <a:rPr lang="en-US" altLang="zh-CN"/>
              <a:pPr>
                <a:defRPr/>
              </a:pPr>
              <a:t>‹#›</a:t>
            </a:fld>
            <a:endParaRPr lang="en-US" altLang="zh-CN"/>
          </a:p>
        </p:txBody>
      </p:sp>
    </p:spTree>
    <p:extLst>
      <p:ext uri="{BB962C8B-B14F-4D97-AF65-F5344CB8AC3E}">
        <p14:creationId xmlns:p14="http://schemas.microsoft.com/office/powerpoint/2010/main" val="402151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 name="Straight Connector 13"/>
          <p:cNvCxnSpPr/>
          <p:nvPr/>
        </p:nvCxnSpPr>
        <p:spPr>
          <a:xfrm>
            <a:off x="1277938" y="2354263"/>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5" y="915337"/>
            <a:ext cx="6798735" cy="1303867"/>
          </a:xfrm>
        </p:spPr>
        <p:txBody>
          <a:bodyPr/>
          <a:lstStyle/>
          <a:p>
            <a:r>
              <a:rPr lang="zh-CN" altLang="en-US"/>
              <a:t>单击此处编辑母版标题样式</a:t>
            </a:r>
            <a:endParaRPr lang="en-US" dirty="0"/>
          </a:p>
        </p:txBody>
      </p:sp>
      <p:sp>
        <p:nvSpPr>
          <p:cNvPr id="4" name="Date Placeholder 2"/>
          <p:cNvSpPr>
            <a:spLocks noGrp="1"/>
          </p:cNvSpPr>
          <p:nvPr>
            <p:ph type="dt" sz="half" idx="10"/>
          </p:nvPr>
        </p:nvSpPr>
        <p:spPr/>
        <p:txBody>
          <a:bodyPr/>
          <a:lstStyle>
            <a:lvl1pPr>
              <a:defRPr/>
            </a:lvl1pPr>
          </a:lstStyle>
          <a:p>
            <a:pPr>
              <a:defRPr/>
            </a:pPr>
            <a:endParaRPr lang="en-US" altLang="zh-CN"/>
          </a:p>
        </p:txBody>
      </p:sp>
      <p:sp>
        <p:nvSpPr>
          <p:cNvPr id="5" name="Footer Placeholder 3"/>
          <p:cNvSpPr>
            <a:spLocks noGrp="1"/>
          </p:cNvSpPr>
          <p:nvPr>
            <p:ph type="ftr" sz="quarter" idx="11"/>
          </p:nvPr>
        </p:nvSpPr>
        <p:spPr/>
        <p:txBody>
          <a:bodyPr/>
          <a:lstStyle>
            <a:lvl1pPr>
              <a:defRPr/>
            </a:lvl1pPr>
          </a:lstStyle>
          <a:p>
            <a:pPr>
              <a:defRPr/>
            </a:pPr>
            <a:endParaRPr lang="en-US" altLang="zh-CN"/>
          </a:p>
        </p:txBody>
      </p:sp>
      <p:sp>
        <p:nvSpPr>
          <p:cNvPr id="6" name="Slide Number Placeholder 4"/>
          <p:cNvSpPr>
            <a:spLocks noGrp="1"/>
          </p:cNvSpPr>
          <p:nvPr>
            <p:ph type="sldNum" sz="quarter" idx="12"/>
          </p:nvPr>
        </p:nvSpPr>
        <p:spPr/>
        <p:txBody>
          <a:bodyPr/>
          <a:lstStyle>
            <a:lvl1pPr>
              <a:defRPr/>
            </a:lvl1pPr>
          </a:lstStyle>
          <a:p>
            <a:pPr>
              <a:defRPr/>
            </a:pPr>
            <a:fld id="{2D1299F6-A840-45BD-ADC2-273275D2EA63}" type="slidenum">
              <a:rPr lang="en-US" altLang="zh-CN"/>
              <a:pPr>
                <a:defRPr/>
              </a:pPr>
              <a:t>‹#›</a:t>
            </a:fld>
            <a:endParaRPr lang="en-US" altLang="zh-CN"/>
          </a:p>
        </p:txBody>
      </p:sp>
    </p:spTree>
    <p:extLst>
      <p:ext uri="{BB962C8B-B14F-4D97-AF65-F5344CB8AC3E}">
        <p14:creationId xmlns:p14="http://schemas.microsoft.com/office/powerpoint/2010/main" val="4294963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pPr>
              <a:defRPr/>
            </a:pPr>
            <a:fld id="{A5AE2237-29CB-4A59-9DC6-0CE403D55F66}" type="slidenum">
              <a:rPr lang="en-US" altLang="zh-CN"/>
              <a:pPr>
                <a:defRPr/>
              </a:pPr>
              <a:t>‹#›</a:t>
            </a:fld>
            <a:endParaRPr lang="en-US" altLang="zh-CN"/>
          </a:p>
        </p:txBody>
      </p:sp>
    </p:spTree>
    <p:extLst>
      <p:ext uri="{BB962C8B-B14F-4D97-AF65-F5344CB8AC3E}">
        <p14:creationId xmlns:p14="http://schemas.microsoft.com/office/powerpoint/2010/main" val="163452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cxnSp>
        <p:nvCxnSpPr>
          <p:cNvPr id="5" name="Straight Connector 15"/>
          <p:cNvCxnSpPr/>
          <p:nvPr/>
        </p:nvCxnSpPr>
        <p:spPr>
          <a:xfrm>
            <a:off x="1277938" y="2913063"/>
            <a:ext cx="23336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76865" y="3031065"/>
            <a:ext cx="2536798" cy="2438404"/>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p:txBody>
          <a:bodyPr/>
          <a:lstStyle>
            <a:lvl1pPr>
              <a:defRPr/>
            </a:lvl1pPr>
          </a:lstStyle>
          <a:p>
            <a:pPr>
              <a:defRPr/>
            </a:pPr>
            <a:fld id="{2D04BB73-A2BF-4195-BDA1-0101460757C3}" type="slidenum">
              <a:rPr lang="en-US" altLang="zh-CN"/>
              <a:pPr>
                <a:defRPr/>
              </a:pPr>
              <a:t>‹#›</a:t>
            </a:fld>
            <a:endParaRPr lang="en-US" altLang="zh-CN"/>
          </a:p>
        </p:txBody>
      </p:sp>
    </p:spTree>
    <p:extLst>
      <p:ext uri="{BB962C8B-B14F-4D97-AF65-F5344CB8AC3E}">
        <p14:creationId xmlns:p14="http://schemas.microsoft.com/office/powerpoint/2010/main" val="183695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176865" y="3255432"/>
            <a:ext cx="363220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5715BD4-B39B-4471-A568-3AFC25875D7E}" type="slidenum">
              <a:rPr lang="en-US" altLang="zh-CN"/>
              <a:pPr>
                <a:defRPr/>
              </a:pPr>
              <a:t>‹#›</a:t>
            </a:fld>
            <a:endParaRPr lang="en-US" altLang="zh-CN"/>
          </a:p>
        </p:txBody>
      </p:sp>
    </p:spTree>
    <p:extLst>
      <p:ext uri="{BB962C8B-B14F-4D97-AF65-F5344CB8AC3E}">
        <p14:creationId xmlns:p14="http://schemas.microsoft.com/office/powerpoint/2010/main" val="2121748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srcRect/>
          <a:stretch>
            <a:fillRect/>
          </a:stretch>
        </a:blipFill>
        <a:effectLst/>
      </p:bgPr>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0" y="0"/>
            <a:ext cx="9151938" cy="6858000"/>
            <a:chOff x="0" y="0"/>
            <a:chExt cx="9152467" cy="6858000"/>
          </a:xfrm>
        </p:grpSpPr>
        <p:pic>
          <p:nvPicPr>
            <p:cNvPr id="1032" name="Picture 7" descr="SD-PanelContent.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36" name="Picture 9" descr="HDRibbonContent-UniformTrim.png"/>
            <p:cNvPicPr>
              <a:picLocks noChangeAspect="1"/>
            </p:cNvPicPr>
            <p:nvPr/>
          </p:nvPicPr>
          <p:blipFill>
            <a:blip r:embed="rId22">
              <a:extLst>
                <a:ext uri="{28A0092B-C50C-407E-A947-70E740481C1C}">
                  <a14:useLocalDpi xmlns:a14="http://schemas.microsoft.com/office/drawing/2010/main" val="0"/>
                </a:ext>
              </a:extLst>
            </a:blip>
            <a:srcRect l="2" r="14240"/>
            <a:stretch>
              <a:fillRect/>
            </a:stretch>
          </p:blipFill>
          <p:spPr bwMode="auto">
            <a:xfrm>
              <a:off x="0" y="3128434"/>
              <a:ext cx="6858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0" descr="HDRibbonContent-UniformTrim.png"/>
            <p:cNvPicPr>
              <a:picLocks noChangeAspect="1"/>
            </p:cNvPicPr>
            <p:nvPr/>
          </p:nvPicPr>
          <p:blipFill>
            <a:blip r:embed="rId22">
              <a:extLst>
                <a:ext uri="{28A0092B-C50C-407E-A947-70E740481C1C}">
                  <a14:useLocalDpi xmlns:a14="http://schemas.microsoft.com/office/drawing/2010/main" val="0"/>
                </a:ext>
              </a:extLst>
            </a:blip>
            <a:srcRect l="2" r="14240"/>
            <a:stretch>
              <a:fillRect/>
            </a:stretch>
          </p:blipFill>
          <p:spPr bwMode="auto">
            <a:xfrm>
              <a:off x="8466667" y="3128434"/>
              <a:ext cx="6858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Title Placeholder 1"/>
          <p:cNvSpPr>
            <a:spLocks noGrp="1"/>
          </p:cNvSpPr>
          <p:nvPr>
            <p:ph type="title"/>
          </p:nvPr>
        </p:nvSpPr>
        <p:spPr bwMode="auto">
          <a:xfrm>
            <a:off x="1176338" y="915988"/>
            <a:ext cx="6799262"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8" name="Text Placeholder 2"/>
          <p:cNvSpPr>
            <a:spLocks noGrp="1"/>
          </p:cNvSpPr>
          <p:nvPr>
            <p:ph type="body" idx="1"/>
          </p:nvPr>
        </p:nvSpPr>
        <p:spPr bwMode="auto">
          <a:xfrm>
            <a:off x="1176338" y="2490788"/>
            <a:ext cx="6799262"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356350" y="5961063"/>
            <a:ext cx="114935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endParaRPr lang="en-US" altLang="zh-CN"/>
          </a:p>
        </p:txBody>
      </p:sp>
      <p:sp>
        <p:nvSpPr>
          <p:cNvPr id="5" name="Footer Placeholder 4"/>
          <p:cNvSpPr>
            <a:spLocks noGrp="1"/>
          </p:cNvSpPr>
          <p:nvPr>
            <p:ph type="ftr" sz="quarter" idx="3"/>
          </p:nvPr>
        </p:nvSpPr>
        <p:spPr>
          <a:xfrm>
            <a:off x="1176338" y="5961063"/>
            <a:ext cx="51054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en-US" altLang="zh-CN"/>
          </a:p>
        </p:txBody>
      </p:sp>
      <p:sp>
        <p:nvSpPr>
          <p:cNvPr id="6" name="Slide Number Placeholder 5"/>
          <p:cNvSpPr>
            <a:spLocks noGrp="1"/>
          </p:cNvSpPr>
          <p:nvPr>
            <p:ph type="sldNum" sz="quarter" idx="4"/>
          </p:nvPr>
        </p:nvSpPr>
        <p:spPr>
          <a:xfrm>
            <a:off x="7580313" y="5961063"/>
            <a:ext cx="39528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6390A0AD-5104-4CE2-BA05-D5680043AEE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26" r:id="rId7"/>
    <p:sldLayoutId id="2147484036" r:id="rId8"/>
    <p:sldLayoutId id="2147484027" r:id="rId9"/>
    <p:sldLayoutId id="2147484028" r:id="rId10"/>
    <p:sldLayoutId id="2147484037" r:id="rId11"/>
    <p:sldLayoutId id="2147484038" r:id="rId12"/>
    <p:sldLayoutId id="2147484029" r:id="rId13"/>
    <p:sldLayoutId id="2147484039" r:id="rId14"/>
    <p:sldLayoutId id="2147484040" r:id="rId15"/>
    <p:sldLayoutId id="2147484041" r:id="rId16"/>
    <p:sldLayoutId id="2147484042" r:id="rId17"/>
    <p:sldLayoutId id="2147484043" r:id="rId18"/>
  </p:sldLayoutIdLst>
  <p:txStyles>
    <p:titleStyle>
      <a:lvl1pPr algn="ctr" defTabSz="457200" rtl="0" eaLnBrk="0" fontAlgn="base" hangingPunct="0">
        <a:spcBef>
          <a:spcPct val="0"/>
        </a:spcBef>
        <a:spcAft>
          <a:spcPct val="0"/>
        </a:spcAft>
        <a:defRPr sz="40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2pPr>
      <a:lvl3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3pPr>
      <a:lvl4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4pPr>
      <a:lvl5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customXml" Target="../ink/ink2.xml"/><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80.emf"/><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90.emf"/><Relationship Id="rId4" Type="http://schemas.openxmlformats.org/officeDocument/2006/relationships/customXml" Target="../ink/ink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8.xml"/><Relationship Id="rId5" Type="http://schemas.openxmlformats.org/officeDocument/2006/relationships/image" Target="../media/image36.emf"/><Relationship Id="rId4" Type="http://schemas.openxmlformats.org/officeDocument/2006/relationships/image" Target="../media/image35.emf"/></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8.xml"/><Relationship Id="rId6" Type="http://schemas.openxmlformats.org/officeDocument/2006/relationships/image" Target="../media/image36.emf"/><Relationship Id="rId5" Type="http://schemas.openxmlformats.org/officeDocument/2006/relationships/image" Target="../media/image37.emf"/><Relationship Id="rId4" Type="http://schemas.openxmlformats.org/officeDocument/2006/relationships/image" Target="../media/image3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1"/>
          <p:cNvSpPr txBox="1">
            <a:spLocks noChangeArrowheads="1"/>
          </p:cNvSpPr>
          <p:nvPr/>
        </p:nvSpPr>
        <p:spPr bwMode="auto">
          <a:xfrm>
            <a:off x="5796136" y="4653136"/>
            <a:ext cx="1008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华文楷体" panose="02010600040101010101" pitchFamily="2" charset="-122"/>
                <a:ea typeface="华文楷体" panose="02010600040101010101" pitchFamily="2" charset="-122"/>
              </a:rPr>
              <a:t>黄作胜</a:t>
            </a:r>
          </a:p>
        </p:txBody>
      </p:sp>
      <p:sp>
        <p:nvSpPr>
          <p:cNvPr id="16387" name="标题 3"/>
          <p:cNvSpPr>
            <a:spLocks noGrp="1"/>
          </p:cNvSpPr>
          <p:nvPr>
            <p:ph type="title"/>
          </p:nvPr>
        </p:nvSpPr>
        <p:spPr>
          <a:xfrm>
            <a:off x="1115616" y="1628800"/>
            <a:ext cx="6798734" cy="2234095"/>
          </a:xfrm>
        </p:spPr>
        <p:txBody>
          <a:bodyPr/>
          <a:lstStyle/>
          <a:p>
            <a:pPr eaLnBrk="1" hangingPunct="1"/>
            <a:r>
              <a:rPr lang="en-US" altLang="zh-CN" b="1" dirty="0" smtClean="0">
                <a:ln>
                  <a:noFill/>
                </a:ln>
                <a:latin typeface="Adobe 黑体 Std R" panose="020B0400000000000000" pitchFamily="34" charset="-122"/>
                <a:ea typeface="Adobe 黑体 Std R" panose="020B0400000000000000" pitchFamily="34" charset="-122"/>
              </a:rPr>
              <a:t>Ch6 </a:t>
            </a:r>
            <a:r>
              <a:rPr lang="zh-CN" altLang="en-US" b="1" dirty="0" smtClean="0">
                <a:ln>
                  <a:noFill/>
                </a:ln>
                <a:latin typeface="Adobe 黑体 Std R" panose="020B0400000000000000" pitchFamily="34" charset="-122"/>
                <a:ea typeface="Adobe 黑体 Std R" panose="020B0400000000000000" pitchFamily="34" charset="-122"/>
              </a:rPr>
              <a:t>软件的体系结构</a:t>
            </a:r>
            <a:r>
              <a:rPr lang="en-US" altLang="zh-CN" b="1" dirty="0" smtClean="0">
                <a:ln>
                  <a:noFill/>
                </a:ln>
                <a:latin typeface="Adobe 黑体 Std R" panose="020B0400000000000000" pitchFamily="34" charset="-122"/>
                <a:ea typeface="Adobe 黑体 Std R" panose="020B0400000000000000" pitchFamily="34" charset="-122"/>
              </a:rPr>
              <a:t/>
            </a:r>
            <a:br>
              <a:rPr lang="en-US" altLang="zh-CN" b="1" dirty="0" smtClean="0">
                <a:ln>
                  <a:noFill/>
                </a:ln>
                <a:latin typeface="Adobe 黑体 Std R" panose="020B0400000000000000" pitchFamily="34" charset="-122"/>
                <a:ea typeface="Adobe 黑体 Std R" panose="020B0400000000000000" pitchFamily="34" charset="-122"/>
              </a:rPr>
            </a:br>
            <a:r>
              <a:rPr lang="en-US" altLang="zh-CN" b="1" dirty="0" smtClean="0">
                <a:ln>
                  <a:noFill/>
                </a:ln>
                <a:latin typeface="Adobe 黑体 Std R" panose="020B0400000000000000" pitchFamily="34" charset="-122"/>
                <a:ea typeface="Adobe 黑体 Std R" panose="020B0400000000000000" pitchFamily="34" charset="-122"/>
              </a:rPr>
              <a:t>——  </a:t>
            </a:r>
            <a:r>
              <a:rPr lang="zh-CN" altLang="en-US" sz="2000" b="1" dirty="0" smtClean="0">
                <a:ln>
                  <a:noFill/>
                </a:ln>
                <a:latin typeface="Adobe 黑体 Std R" panose="020B0400000000000000" pitchFamily="34" charset="-122"/>
                <a:ea typeface="Adobe 黑体 Std R" panose="020B0400000000000000" pitchFamily="34" charset="-122"/>
              </a:rPr>
              <a:t>一些常见的软件架构及相应基础</a:t>
            </a:r>
            <a:r>
              <a:rPr lang="en-US" altLang="zh-CN" b="1" dirty="0" smtClean="0">
                <a:ln>
                  <a:noFill/>
                </a:ln>
                <a:latin typeface="Adobe 黑体 Std R" panose="020B0400000000000000" pitchFamily="34" charset="-122"/>
                <a:ea typeface="Adobe 黑体 Std R" panose="020B0400000000000000" pitchFamily="34" charset="-122"/>
              </a:rPr>
              <a:t/>
            </a:r>
            <a:br>
              <a:rPr lang="en-US" altLang="zh-CN" b="1" dirty="0" smtClean="0">
                <a:ln>
                  <a:noFill/>
                </a:ln>
                <a:latin typeface="Adobe 黑体 Std R" panose="020B0400000000000000" pitchFamily="34" charset="-122"/>
                <a:ea typeface="Adobe 黑体 Std R" panose="020B0400000000000000" pitchFamily="34" charset="-122"/>
              </a:rPr>
            </a:br>
            <a:endParaRPr lang="zh-CN" altLang="en-US" b="1" dirty="0">
              <a:ln>
                <a:noFill/>
              </a:ln>
              <a:latin typeface="Adobe 黑体 Std R" panose="020B0400000000000000" pitchFamily="34" charset="-122"/>
              <a:ea typeface="Adobe 黑体 Std R"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Adobe 黑体 Std R" panose="020B0400000000000000" pitchFamily="34" charset="-122"/>
                <a:ea typeface="Adobe 黑体 Std R" panose="020B0400000000000000" pitchFamily="34" charset="-122"/>
              </a:rPr>
              <a:t>C/S</a:t>
            </a:r>
            <a:r>
              <a:rPr lang="zh-CN" altLang="en-US" b="1" dirty="0">
                <a:latin typeface="Adobe 黑体 Std R" panose="020B0400000000000000" pitchFamily="34" charset="-122"/>
                <a:ea typeface="Adobe 黑体 Std R" panose="020B0400000000000000" pitchFamily="34" charset="-122"/>
              </a:rPr>
              <a:t>架构</a:t>
            </a:r>
          </a:p>
        </p:txBody>
      </p:sp>
      <p:pic>
        <p:nvPicPr>
          <p:cNvPr id="7" name="图片 6"/>
          <p:cNvPicPr>
            <a:picLocks noChangeAspect="1"/>
          </p:cNvPicPr>
          <p:nvPr/>
        </p:nvPicPr>
        <p:blipFill>
          <a:blip r:embed="rId2"/>
          <a:stretch>
            <a:fillRect/>
          </a:stretch>
        </p:blipFill>
        <p:spPr>
          <a:xfrm>
            <a:off x="2991031" y="2810053"/>
            <a:ext cx="1440160" cy="1349253"/>
          </a:xfrm>
          <a:prstGeom prst="rect">
            <a:avLst/>
          </a:prstGeom>
        </p:spPr>
      </p:pic>
      <p:cxnSp>
        <p:nvCxnSpPr>
          <p:cNvPr id="10" name="曲线连接符 9"/>
          <p:cNvCxnSpPr>
            <a:stCxn id="51" idx="1"/>
            <a:endCxn id="7" idx="3"/>
          </p:cNvCxnSpPr>
          <p:nvPr/>
        </p:nvCxnSpPr>
        <p:spPr>
          <a:xfrm rot="10800000" flipV="1">
            <a:off x="4431192" y="2121814"/>
            <a:ext cx="2035135" cy="1362865"/>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曲线连接符 14"/>
          <p:cNvCxnSpPr>
            <a:stCxn id="7" idx="1"/>
            <a:endCxn id="8" idx="0"/>
          </p:cNvCxnSpPr>
          <p:nvPr/>
        </p:nvCxnSpPr>
        <p:spPr>
          <a:xfrm rot="10800000">
            <a:off x="1577809" y="3068960"/>
            <a:ext cx="1413222" cy="415720"/>
          </a:xfrm>
          <a:prstGeom prst="curvedConnector4">
            <a:avLst>
              <a:gd name="adj1" fmla="val 29708"/>
              <a:gd name="adj2" fmla="val 154989"/>
            </a:avLst>
          </a:prstGeom>
        </p:spPr>
        <p:style>
          <a:lnRef idx="3">
            <a:schemeClr val="accent6"/>
          </a:lnRef>
          <a:fillRef idx="0">
            <a:schemeClr val="accent6"/>
          </a:fillRef>
          <a:effectRef idx="2">
            <a:schemeClr val="accent6"/>
          </a:effectRef>
          <a:fontRef idx="minor">
            <a:schemeClr val="tx1"/>
          </a:fontRef>
        </p:style>
      </p:cxnSp>
      <p:graphicFrame>
        <p:nvGraphicFramePr>
          <p:cNvPr id="17" name="表格 16"/>
          <p:cNvGraphicFramePr>
            <a:graphicFrameLocks noGrp="1"/>
          </p:cNvGraphicFramePr>
          <p:nvPr>
            <p:extLst>
              <p:ext uri="{D42A27DB-BD31-4B8C-83A1-F6EECF244321}">
                <p14:modId xmlns:p14="http://schemas.microsoft.com/office/powerpoint/2010/main" val="788105120"/>
              </p:ext>
            </p:extLst>
          </p:nvPr>
        </p:nvGraphicFramePr>
        <p:xfrm>
          <a:off x="476672" y="4401833"/>
          <a:ext cx="3234439" cy="1762834"/>
        </p:xfrm>
        <a:graphic>
          <a:graphicData uri="http://schemas.openxmlformats.org/drawingml/2006/table">
            <a:tbl>
              <a:tblPr>
                <a:tableStyleId>{5C22544A-7EE6-4342-B048-85BDC9FD1C3A}</a:tableStyleId>
              </a:tblPr>
              <a:tblGrid>
                <a:gridCol w="585178">
                  <a:extLst>
                    <a:ext uri="{9D8B030D-6E8A-4147-A177-3AD203B41FA5}">
                      <a16:colId xmlns:a16="http://schemas.microsoft.com/office/drawing/2014/main" val="2027586294"/>
                    </a:ext>
                  </a:extLst>
                </a:gridCol>
                <a:gridCol w="755412">
                  <a:extLst>
                    <a:ext uri="{9D8B030D-6E8A-4147-A177-3AD203B41FA5}">
                      <a16:colId xmlns:a16="http://schemas.microsoft.com/office/drawing/2014/main" val="3240492778"/>
                    </a:ext>
                  </a:extLst>
                </a:gridCol>
                <a:gridCol w="787331">
                  <a:extLst>
                    <a:ext uri="{9D8B030D-6E8A-4147-A177-3AD203B41FA5}">
                      <a16:colId xmlns:a16="http://schemas.microsoft.com/office/drawing/2014/main" val="2763376254"/>
                    </a:ext>
                  </a:extLst>
                </a:gridCol>
                <a:gridCol w="553259">
                  <a:extLst>
                    <a:ext uri="{9D8B030D-6E8A-4147-A177-3AD203B41FA5}">
                      <a16:colId xmlns:a16="http://schemas.microsoft.com/office/drawing/2014/main" val="3228472028"/>
                    </a:ext>
                  </a:extLst>
                </a:gridCol>
                <a:gridCol w="553259">
                  <a:extLst>
                    <a:ext uri="{9D8B030D-6E8A-4147-A177-3AD203B41FA5}">
                      <a16:colId xmlns:a16="http://schemas.microsoft.com/office/drawing/2014/main" val="1255476210"/>
                    </a:ext>
                  </a:extLst>
                </a:gridCol>
              </a:tblGrid>
              <a:tr h="184486">
                <a:tc>
                  <a:txBody>
                    <a:bodyPr/>
                    <a:lstStyle/>
                    <a:p>
                      <a:pPr algn="l" fontAlgn="b"/>
                      <a:r>
                        <a:rPr lang="en-US" sz="1100" u="none" strike="noStrike" dirty="0" err="1">
                          <a:effectLst/>
                        </a:rPr>
                        <a:t>accid</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password</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name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signature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536583174"/>
                  </a:ext>
                </a:extLst>
              </a:tr>
              <a:tr h="290862">
                <a:tc>
                  <a:txBody>
                    <a:bodyPr/>
                    <a:lstStyle/>
                    <a:p>
                      <a:pPr algn="r" fontAlgn="b"/>
                      <a:r>
                        <a:rPr lang="en-US" altLang="zh-CN" sz="1100" u="none" strike="noStrike">
                          <a:effectLst/>
                        </a:rPr>
                        <a:t>1369234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#wulal896siw</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zh-CN" altLang="en-US" sz="1100" u="none" strike="noStrike">
                          <a:effectLst/>
                        </a:rPr>
                        <a:t>快乐的程序员</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gridSpan="2">
                  <a:txBody>
                    <a:bodyPr/>
                    <a:lstStyle/>
                    <a:p>
                      <a:pPr algn="l" fontAlgn="b"/>
                      <a:r>
                        <a:rPr lang="zh-CN" altLang="en-US" sz="1100" u="none" strike="noStrike" dirty="0">
                          <a:effectLst/>
                        </a:rPr>
                        <a:t>之所以快乐，</a:t>
                      </a:r>
                      <a:r>
                        <a:rPr lang="en-US" altLang="zh-CN" sz="1100" u="none" strike="noStrike" dirty="0">
                          <a:effectLst/>
                        </a:rPr>
                        <a:t>……</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hMerge="1">
                  <a:txBody>
                    <a:bodyPr/>
                    <a:lstStyle/>
                    <a:p>
                      <a:endParaRPr lang="zh-CN" altLang="en-US"/>
                    </a:p>
                  </a:txBody>
                  <a:tcPr/>
                </a:tc>
                <a:extLst>
                  <a:ext uri="{0D108BD9-81ED-4DB2-BD59-A6C34878D82A}">
                    <a16:rowId xmlns:a16="http://schemas.microsoft.com/office/drawing/2014/main" val="1312523284"/>
                  </a:ext>
                </a:extLst>
              </a:tr>
              <a:tr h="290862">
                <a:tc>
                  <a:txBody>
                    <a:bodyPr/>
                    <a:lstStyle/>
                    <a:p>
                      <a:pPr algn="r" fontAlgn="b"/>
                      <a:r>
                        <a:rPr lang="en-US" altLang="zh-CN" sz="1100" u="none" strike="noStrike">
                          <a:effectLst/>
                        </a:rPr>
                        <a:t>13695413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dirty="0">
                          <a:effectLst/>
                        </a:rPr>
                        <a:t>9Tfit8^bfatlO</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zh-CN" altLang="en-US" sz="1100" u="none" strike="noStrike">
                          <a:effectLst/>
                        </a:rPr>
                        <a:t>小鼠标</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gridSpan="2">
                  <a:txBody>
                    <a:bodyPr/>
                    <a:lstStyle/>
                    <a:p>
                      <a:pPr algn="l" fontAlgn="b"/>
                      <a:r>
                        <a:rPr lang="zh-CN" altLang="en-US" sz="1100" u="none" strike="noStrike">
                          <a:effectLst/>
                        </a:rPr>
                        <a:t>人生如戏，戏如人生</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hMerge="1">
                  <a:txBody>
                    <a:bodyPr/>
                    <a:lstStyle/>
                    <a:p>
                      <a:endParaRPr lang="zh-CN" altLang="en-US"/>
                    </a:p>
                  </a:txBody>
                  <a:tcPr/>
                </a:tc>
                <a:extLst>
                  <a:ext uri="{0D108BD9-81ED-4DB2-BD59-A6C34878D82A}">
                    <a16:rowId xmlns:a16="http://schemas.microsoft.com/office/drawing/2014/main" val="266513655"/>
                  </a:ext>
                </a:extLst>
              </a:tr>
              <a:tr h="184486">
                <a:tc>
                  <a:txBody>
                    <a:bodyPr/>
                    <a:lstStyle/>
                    <a:p>
                      <a:pPr algn="r" fontAlgn="b"/>
                      <a:r>
                        <a:rPr lang="en-US" altLang="zh-CN" sz="1100" u="none" strike="noStrike">
                          <a:effectLst/>
                        </a:rPr>
                        <a:t>13695414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dirty="0">
                          <a:effectLst/>
                        </a:rPr>
                        <a:t>5ajfit8bfrad</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zh-CN" altLang="en-US" sz="1100" u="none" strike="noStrike" dirty="0">
                          <a:effectLst/>
                        </a:rPr>
                        <a:t>哈哈镜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gridSpan="2">
                  <a:txBody>
                    <a:bodyPr/>
                    <a:lstStyle/>
                    <a:p>
                      <a:pPr algn="l" fontAlgn="b"/>
                      <a:r>
                        <a:rPr lang="zh-CN" altLang="en-US" sz="1100" u="none" strike="noStrike">
                          <a:effectLst/>
                        </a:rPr>
                        <a:t>照鬼不照人</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hMerge="1">
                  <a:txBody>
                    <a:bodyPr/>
                    <a:lstStyle/>
                    <a:p>
                      <a:endParaRPr lang="zh-CN" altLang="en-US"/>
                    </a:p>
                  </a:txBody>
                  <a:tcPr/>
                </a:tc>
                <a:extLst>
                  <a:ext uri="{0D108BD9-81ED-4DB2-BD59-A6C34878D82A}">
                    <a16:rowId xmlns:a16="http://schemas.microsoft.com/office/drawing/2014/main" val="4235037030"/>
                  </a:ext>
                </a:extLst>
              </a:tr>
              <a:tr h="290862">
                <a:tc>
                  <a:txBody>
                    <a:bodyPr/>
                    <a:lstStyle/>
                    <a:p>
                      <a:pPr algn="r" fontAlgn="b"/>
                      <a:r>
                        <a:rPr lang="en-US" altLang="zh-CN" sz="1100" u="none" strike="noStrike">
                          <a:effectLst/>
                        </a:rPr>
                        <a:t>13695415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dirty="0">
                          <a:effectLst/>
                        </a:rPr>
                        <a:t>gwjit45eblgoa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zh-CN" altLang="en-US" sz="1100" u="none" strike="noStrike" dirty="0">
                          <a:effectLst/>
                        </a:rPr>
                        <a:t>蜜桃</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gridSpan="2">
                  <a:txBody>
                    <a:bodyPr/>
                    <a:lstStyle/>
                    <a:p>
                      <a:pPr algn="l" fontAlgn="b"/>
                      <a:r>
                        <a:rPr lang="zh-CN" altLang="en-US" sz="1100" u="none" strike="noStrike" dirty="0">
                          <a:effectLst/>
                        </a:rPr>
                        <a:t>你胖你先吃</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hMerge="1">
                  <a:txBody>
                    <a:bodyPr/>
                    <a:lstStyle/>
                    <a:p>
                      <a:endParaRPr lang="zh-CN" altLang="en-US"/>
                    </a:p>
                  </a:txBody>
                  <a:tcPr/>
                </a:tc>
                <a:extLst>
                  <a:ext uri="{0D108BD9-81ED-4DB2-BD59-A6C34878D82A}">
                    <a16:rowId xmlns:a16="http://schemas.microsoft.com/office/drawing/2014/main" val="1062267677"/>
                  </a:ext>
                </a:extLst>
              </a:tr>
              <a:tr h="184486">
                <a:tc>
                  <a:txBody>
                    <a:bodyPr/>
                    <a:lstStyle/>
                    <a:p>
                      <a:pPr algn="r" fontAlgn="b"/>
                      <a:r>
                        <a:rPr lang="en-US" altLang="zh-CN" sz="1100" u="none" strike="noStrike">
                          <a:effectLst/>
                        </a:rPr>
                        <a:t>13695416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weafadbfffwa</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zh-CN" altLang="en-US" sz="1100" u="none" strike="noStrike">
                          <a:effectLst/>
                        </a:rPr>
                        <a:t>开心鬼 </a:t>
                      </a:r>
                      <a:r>
                        <a:rPr lang="en-US" altLang="zh-CN" sz="1100" u="none" strike="noStrike">
                          <a:effectLst/>
                        </a:rPr>
                        <a:t>^_^</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2917528407"/>
                  </a:ext>
                </a:extLst>
              </a:tr>
              <a:tr h="184486">
                <a:tc>
                  <a:txBody>
                    <a:bodyPr/>
                    <a:lstStyle/>
                    <a:p>
                      <a:pPr algn="r" fontAlgn="b"/>
                      <a:r>
                        <a:rPr lang="en-US" altLang="zh-CN" sz="1100" u="none" strike="noStrike" dirty="0">
                          <a:effectLst/>
                        </a:rPr>
                        <a:t>13695417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56esdt8OTe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zh-CN" altLang="en-US" sz="1100" u="none" strike="noStrike" dirty="0">
                          <a:effectLst/>
                        </a:rPr>
                        <a:t>秀个够够</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673859581"/>
                  </a:ext>
                </a:extLst>
              </a:tr>
            </a:tbl>
          </a:graphicData>
        </a:graphic>
      </p:graphicFrame>
      <p:pic>
        <p:nvPicPr>
          <p:cNvPr id="1028" name="Picture 4" descr="https://timgsa.baidu.com/timg?image&amp;quality=80&amp;size=b9999_10000&amp;sec=1495104008315&amp;di=cd80cd36915d9df8513af13fef706dab&amp;imgtype=0&amp;src=http%3A%2F%2Fd.hiphotos.baidu.com%2Fexp%2Fw%3D480%2Fsign%3D2497fd8c9f16fdfad86cc7e6848e8cea%2F960a304e251f95ca52b09411cb177f3e660952c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6" y="-2117725"/>
            <a:ext cx="1422233" cy="1374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495104008315&amp;di=cd80cd36915d9df8513af13fef706dab&amp;imgtype=0&amp;src=http%3A%2F%2Fd.hiphotos.baidu.com%2Fexp%2Fw%3D480%2Fsign%3D2497fd8c9f16fdfad86cc7e6848e8cea%2F960a304e251f95ca52b09411cb177f3e660952c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4272" y="2996952"/>
            <a:ext cx="1644127" cy="15893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495104117788&amp;di=31f0f72267a5cba21e1cd1211f31345c&amp;imgtype=0&amp;src=http%3A%2F%2Fhall.91mq.com%2Fhelp%2Fimages%2F011002_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4731224"/>
            <a:ext cx="1675408" cy="1675408"/>
          </a:xfrm>
          <a:prstGeom prst="rect">
            <a:avLst/>
          </a:prstGeom>
          <a:noFill/>
          <a:extLst>
            <a:ext uri="{909E8E84-426E-40DD-AFC4-6F175D3DCCD1}">
              <a14:hiddenFill xmlns:a14="http://schemas.microsoft.com/office/drawing/2010/main">
                <a:solidFill>
                  <a:srgbClr val="FFFFFF"/>
                </a:solidFill>
              </a14:hiddenFill>
            </a:ext>
          </a:extLst>
        </p:spPr>
      </p:pic>
      <p:pic>
        <p:nvPicPr>
          <p:cNvPr id="51" name="图片 50"/>
          <p:cNvPicPr>
            <a:picLocks noChangeAspect="1"/>
          </p:cNvPicPr>
          <p:nvPr/>
        </p:nvPicPr>
        <p:blipFill>
          <a:blip r:embed="rId5"/>
          <a:stretch>
            <a:fillRect/>
          </a:stretch>
        </p:blipFill>
        <p:spPr>
          <a:xfrm>
            <a:off x="6466326" y="1391627"/>
            <a:ext cx="1891449" cy="1460375"/>
          </a:xfrm>
          <a:prstGeom prst="rect">
            <a:avLst/>
          </a:prstGeom>
        </p:spPr>
      </p:pic>
      <p:cxnSp>
        <p:nvCxnSpPr>
          <p:cNvPr id="56" name="曲线连接符 55"/>
          <p:cNvCxnSpPr>
            <a:stCxn id="1030" idx="1"/>
            <a:endCxn id="7" idx="3"/>
          </p:cNvCxnSpPr>
          <p:nvPr/>
        </p:nvCxnSpPr>
        <p:spPr>
          <a:xfrm rot="10800000">
            <a:off x="4431192" y="3484681"/>
            <a:ext cx="2343081" cy="306933"/>
          </a:xfrm>
          <a:prstGeom prst="curvedConnector3">
            <a:avLst>
              <a:gd name="adj1" fmla="val 50000"/>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66" name="曲线连接符 65"/>
          <p:cNvCxnSpPr>
            <a:stCxn id="7" idx="3"/>
            <a:endCxn id="1032" idx="1"/>
          </p:cNvCxnSpPr>
          <p:nvPr/>
        </p:nvCxnSpPr>
        <p:spPr>
          <a:xfrm>
            <a:off x="4431191" y="3484680"/>
            <a:ext cx="2373057" cy="2084248"/>
          </a:xfrm>
          <a:prstGeom prst="curvedConnector3">
            <a:avLst>
              <a:gd name="adj1" fmla="val 50000"/>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pic>
        <p:nvPicPr>
          <p:cNvPr id="8" name="图片 7"/>
          <p:cNvPicPr>
            <a:picLocks noChangeAspect="1"/>
          </p:cNvPicPr>
          <p:nvPr/>
        </p:nvPicPr>
        <p:blipFill>
          <a:blip r:embed="rId6"/>
          <a:stretch>
            <a:fillRect/>
          </a:stretch>
        </p:blipFill>
        <p:spPr>
          <a:xfrm>
            <a:off x="1004266" y="3068960"/>
            <a:ext cx="1147086" cy="979329"/>
          </a:xfrm>
          <a:prstGeom prst="rect">
            <a:avLst/>
          </a:prstGeom>
        </p:spPr>
      </p:pic>
    </p:spTree>
    <p:extLst>
      <p:ext uri="{BB962C8B-B14F-4D97-AF65-F5344CB8AC3E}">
        <p14:creationId xmlns:p14="http://schemas.microsoft.com/office/powerpoint/2010/main" val="2047203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Adobe 黑体 Std R" panose="020B0400000000000000" pitchFamily="34" charset="-122"/>
                <a:ea typeface="Adobe 黑体 Std R" panose="020B0400000000000000" pitchFamily="34" charset="-122"/>
              </a:rPr>
              <a:t>B/S</a:t>
            </a:r>
            <a:r>
              <a:rPr lang="zh-CN" altLang="en-US" b="1" dirty="0">
                <a:latin typeface="Adobe 黑体 Std R" panose="020B0400000000000000" pitchFamily="34" charset="-122"/>
                <a:ea typeface="Adobe 黑体 Std R" panose="020B0400000000000000" pitchFamily="34" charset="-122"/>
              </a:rPr>
              <a:t>架构</a:t>
            </a:r>
          </a:p>
        </p:txBody>
      </p:sp>
      <p:pic>
        <p:nvPicPr>
          <p:cNvPr id="4" name="图片 3"/>
          <p:cNvPicPr>
            <a:picLocks noChangeAspect="1"/>
          </p:cNvPicPr>
          <p:nvPr/>
        </p:nvPicPr>
        <p:blipFill>
          <a:blip r:embed="rId2"/>
          <a:stretch>
            <a:fillRect/>
          </a:stretch>
        </p:blipFill>
        <p:spPr>
          <a:xfrm>
            <a:off x="6444208" y="2456657"/>
            <a:ext cx="1836651" cy="1777563"/>
          </a:xfrm>
          <a:prstGeom prst="rect">
            <a:avLst/>
          </a:prstGeom>
        </p:spPr>
      </p:pic>
      <p:pic>
        <p:nvPicPr>
          <p:cNvPr id="6" name="图片 5"/>
          <p:cNvPicPr>
            <a:picLocks noChangeAspect="1"/>
          </p:cNvPicPr>
          <p:nvPr/>
        </p:nvPicPr>
        <p:blipFill>
          <a:blip r:embed="rId3"/>
          <a:stretch>
            <a:fillRect/>
          </a:stretch>
        </p:blipFill>
        <p:spPr>
          <a:xfrm>
            <a:off x="1266407" y="2715747"/>
            <a:ext cx="962142" cy="821432"/>
          </a:xfrm>
          <a:prstGeom prst="rect">
            <a:avLst/>
          </a:prstGeom>
        </p:spPr>
      </p:pic>
      <p:pic>
        <p:nvPicPr>
          <p:cNvPr id="7" name="图片 6"/>
          <p:cNvPicPr>
            <a:picLocks noChangeAspect="1"/>
          </p:cNvPicPr>
          <p:nvPr/>
        </p:nvPicPr>
        <p:blipFill>
          <a:blip r:embed="rId4"/>
          <a:stretch>
            <a:fillRect/>
          </a:stretch>
        </p:blipFill>
        <p:spPr>
          <a:xfrm>
            <a:off x="5436096" y="4370817"/>
            <a:ext cx="2300678" cy="1932789"/>
          </a:xfrm>
          <a:prstGeom prst="rect">
            <a:avLst/>
          </a:prstGeom>
        </p:spPr>
      </p:pic>
      <p:pic>
        <p:nvPicPr>
          <p:cNvPr id="9" name="图片 8"/>
          <p:cNvPicPr>
            <a:picLocks noChangeAspect="1"/>
          </p:cNvPicPr>
          <p:nvPr/>
        </p:nvPicPr>
        <p:blipFill>
          <a:blip r:embed="rId3"/>
          <a:stretch>
            <a:fillRect/>
          </a:stretch>
        </p:blipFill>
        <p:spPr>
          <a:xfrm>
            <a:off x="1266407" y="4053337"/>
            <a:ext cx="927771" cy="792088"/>
          </a:xfrm>
          <a:prstGeom prst="rect">
            <a:avLst/>
          </a:prstGeom>
        </p:spPr>
      </p:pic>
      <p:pic>
        <p:nvPicPr>
          <p:cNvPr id="10" name="图片 9"/>
          <p:cNvPicPr>
            <a:picLocks noChangeAspect="1"/>
          </p:cNvPicPr>
          <p:nvPr/>
        </p:nvPicPr>
        <p:blipFill>
          <a:blip r:embed="rId5"/>
          <a:stretch>
            <a:fillRect/>
          </a:stretch>
        </p:blipFill>
        <p:spPr>
          <a:xfrm>
            <a:off x="3347864" y="4797152"/>
            <a:ext cx="1373746" cy="1172840"/>
          </a:xfrm>
          <a:prstGeom prst="rect">
            <a:avLst/>
          </a:prstGeom>
        </p:spPr>
      </p:pic>
      <p:grpSp>
        <p:nvGrpSpPr>
          <p:cNvPr id="14" name="组合 13"/>
          <p:cNvGrpSpPr/>
          <p:nvPr/>
        </p:nvGrpSpPr>
        <p:grpSpPr>
          <a:xfrm>
            <a:off x="3563888" y="2456657"/>
            <a:ext cx="1368152" cy="1230803"/>
            <a:chOff x="3885127" y="1532789"/>
            <a:chExt cx="1484555" cy="1444334"/>
          </a:xfrm>
        </p:grpSpPr>
        <p:pic>
          <p:nvPicPr>
            <p:cNvPr id="12" name="图片 11"/>
            <p:cNvPicPr>
              <a:picLocks noChangeAspect="1"/>
            </p:cNvPicPr>
            <p:nvPr/>
          </p:nvPicPr>
          <p:blipFill>
            <a:blip r:embed="rId5"/>
            <a:stretch>
              <a:fillRect/>
            </a:stretch>
          </p:blipFill>
          <p:spPr>
            <a:xfrm>
              <a:off x="3885127" y="1532789"/>
              <a:ext cx="1373746" cy="1172840"/>
            </a:xfrm>
            <a:prstGeom prst="rect">
              <a:avLst/>
            </a:prstGeom>
          </p:spPr>
        </p:pic>
        <p:pic>
          <p:nvPicPr>
            <p:cNvPr id="13" name="图片 12"/>
            <p:cNvPicPr>
              <a:picLocks noChangeAspect="1"/>
            </p:cNvPicPr>
            <p:nvPr/>
          </p:nvPicPr>
          <p:blipFill>
            <a:blip r:embed="rId5"/>
            <a:stretch>
              <a:fillRect/>
            </a:stretch>
          </p:blipFill>
          <p:spPr>
            <a:xfrm>
              <a:off x="3995936" y="1804283"/>
              <a:ext cx="1373746" cy="1172840"/>
            </a:xfrm>
            <a:prstGeom prst="rect">
              <a:avLst/>
            </a:prstGeom>
          </p:spPr>
        </p:pic>
      </p:grpSp>
      <p:cxnSp>
        <p:nvCxnSpPr>
          <p:cNvPr id="16" name="曲线连接符 15"/>
          <p:cNvCxnSpPr>
            <a:stCxn id="6" idx="3"/>
            <a:endCxn id="12" idx="1"/>
          </p:cNvCxnSpPr>
          <p:nvPr/>
        </p:nvCxnSpPr>
        <p:spPr>
          <a:xfrm flipV="1">
            <a:off x="2228549" y="2956381"/>
            <a:ext cx="1335339" cy="170082"/>
          </a:xfrm>
          <a:prstGeom prst="curvedConnector3">
            <a:avLst/>
          </a:prstGeom>
        </p:spPr>
        <p:style>
          <a:lnRef idx="3">
            <a:schemeClr val="accent2"/>
          </a:lnRef>
          <a:fillRef idx="0">
            <a:schemeClr val="accent2"/>
          </a:fillRef>
          <a:effectRef idx="2">
            <a:schemeClr val="accent2"/>
          </a:effectRef>
          <a:fontRef idx="minor">
            <a:schemeClr val="tx1"/>
          </a:fontRef>
        </p:style>
      </p:cxnSp>
      <p:cxnSp>
        <p:nvCxnSpPr>
          <p:cNvPr id="17" name="曲线连接符 16"/>
          <p:cNvCxnSpPr>
            <a:stCxn id="7" idx="1"/>
            <a:endCxn id="10" idx="3"/>
          </p:cNvCxnSpPr>
          <p:nvPr/>
        </p:nvCxnSpPr>
        <p:spPr>
          <a:xfrm rot="10800000" flipV="1">
            <a:off x="4721610" y="5337212"/>
            <a:ext cx="714486" cy="46360"/>
          </a:xfrm>
          <a:prstGeom prst="curved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21" name="曲线连接符 20"/>
          <p:cNvCxnSpPr>
            <a:stCxn id="10" idx="1"/>
            <a:endCxn id="9" idx="3"/>
          </p:cNvCxnSpPr>
          <p:nvPr/>
        </p:nvCxnSpPr>
        <p:spPr>
          <a:xfrm rot="10800000">
            <a:off x="2194178" y="4449382"/>
            <a:ext cx="1153686" cy="934191"/>
          </a:xfrm>
          <a:prstGeom prst="curved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24" name="曲线连接符 23"/>
          <p:cNvCxnSpPr>
            <a:stCxn id="4" idx="1"/>
            <a:endCxn id="13" idx="3"/>
          </p:cNvCxnSpPr>
          <p:nvPr/>
        </p:nvCxnSpPr>
        <p:spPr>
          <a:xfrm rot="10800000">
            <a:off x="4932040" y="3187737"/>
            <a:ext cx="1512168" cy="157702"/>
          </a:xfrm>
          <a:prstGeom prst="curvedConnector3">
            <a:avLst>
              <a:gd name="adj1" fmla="val 50000"/>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401460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Adobe 黑体 Std R" panose="020B0400000000000000" pitchFamily="34" charset="-122"/>
                <a:ea typeface="Adobe 黑体 Std R" panose="020B0400000000000000" pitchFamily="34" charset="-122"/>
              </a:rPr>
              <a:t>分布式系统</a:t>
            </a:r>
          </a:p>
        </p:txBody>
      </p:sp>
      <p:grpSp>
        <p:nvGrpSpPr>
          <p:cNvPr id="2" name="组合 1"/>
          <p:cNvGrpSpPr/>
          <p:nvPr/>
        </p:nvGrpSpPr>
        <p:grpSpPr>
          <a:xfrm>
            <a:off x="1766390" y="2492896"/>
            <a:ext cx="5619157" cy="3429632"/>
            <a:chOff x="1401115" y="2015592"/>
            <a:chExt cx="6552727" cy="4133701"/>
          </a:xfrm>
        </p:grpSpPr>
        <p:sp>
          <p:nvSpPr>
            <p:cNvPr id="5" name="矩形 91"/>
            <p:cNvSpPr>
              <a:spLocks noChangeArrowheads="1"/>
            </p:cNvSpPr>
            <p:nvPr/>
          </p:nvSpPr>
          <p:spPr bwMode="auto">
            <a:xfrm>
              <a:off x="1401115" y="2015592"/>
              <a:ext cx="6552727" cy="2160240"/>
            </a:xfrm>
            <a:prstGeom prst="rect">
              <a:avLst/>
            </a:prstGeom>
            <a:gradFill rotWithShape="1">
              <a:gsLst>
                <a:gs pos="0">
                  <a:srgbClr val="2D5D97"/>
                </a:gs>
                <a:gs pos="79999">
                  <a:srgbClr val="3C7AC5"/>
                </a:gs>
                <a:gs pos="100000">
                  <a:srgbClr val="397BC9"/>
                </a:gs>
              </a:gsLst>
              <a:lin ang="5400000" scaled="1"/>
            </a:gra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宋体" charset="-122"/>
                <a:sym typeface="宋体" charset="-122"/>
              </a:endParaRPr>
            </a:p>
          </p:txBody>
        </p:sp>
        <p:sp>
          <p:nvSpPr>
            <p:cNvPr id="7" name="圆角矩形 4"/>
            <p:cNvSpPr>
              <a:spLocks noChangeArrowheads="1"/>
            </p:cNvSpPr>
            <p:nvPr/>
          </p:nvSpPr>
          <p:spPr bwMode="auto">
            <a:xfrm>
              <a:off x="5337318" y="4740474"/>
              <a:ext cx="1410926" cy="416719"/>
            </a:xfrm>
            <a:prstGeom prst="roundRect">
              <a:avLst>
                <a:gd name="adj" fmla="val 16667"/>
              </a:avLst>
            </a:prstGeom>
            <a:solidFill>
              <a:srgbClr val="F79646"/>
            </a:solidFill>
            <a:ln w="38100">
              <a:solidFill>
                <a:srgbClr val="FFFFFF"/>
              </a:solidFill>
              <a:round/>
              <a:headEnd/>
              <a:tailEnd/>
            </a:ln>
          </p:spPr>
          <p:txBody>
            <a:bodyPr anchor="ctr"/>
            <a:lstStyle/>
            <a:p>
              <a:pPr algn="ctr"/>
              <a:r>
                <a:rPr lang="en-US" altLang="zh-CN" dirty="0" smtClean="0">
                  <a:solidFill>
                    <a:srgbClr val="FFFFFF"/>
                  </a:solidFill>
                  <a:latin typeface="Calibri" pitchFamily="34" charset="0"/>
                  <a:cs typeface="Calibri" pitchFamily="34" charset="0"/>
                  <a:sym typeface="Calibri" pitchFamily="34" charset="0"/>
                </a:rPr>
                <a:t>Gateway</a:t>
              </a:r>
              <a:endParaRPr lang="zh-CN" altLang="en-US" dirty="0">
                <a:solidFill>
                  <a:srgbClr val="FFFFFF"/>
                </a:solidFill>
                <a:latin typeface="宋体" charset="-122"/>
                <a:sym typeface="宋体" charset="-122"/>
              </a:endParaRPr>
            </a:p>
          </p:txBody>
        </p:sp>
        <p:sp>
          <p:nvSpPr>
            <p:cNvPr id="8" name="圆角矩形 3"/>
            <p:cNvSpPr>
              <a:spLocks noChangeArrowheads="1"/>
            </p:cNvSpPr>
            <p:nvPr/>
          </p:nvSpPr>
          <p:spPr bwMode="auto">
            <a:xfrm>
              <a:off x="3179200" y="4740474"/>
              <a:ext cx="1296913" cy="416719"/>
            </a:xfrm>
            <a:prstGeom prst="roundRect">
              <a:avLst>
                <a:gd name="adj" fmla="val 16667"/>
              </a:avLst>
            </a:prstGeom>
            <a:solidFill>
              <a:srgbClr val="F79646"/>
            </a:solidFill>
            <a:ln w="38100">
              <a:solidFill>
                <a:srgbClr val="FFFFFF"/>
              </a:solidFill>
              <a:round/>
              <a:headEnd/>
              <a:tailEnd/>
            </a:ln>
          </p:spPr>
          <p:txBody>
            <a:bodyPr anchor="ctr"/>
            <a:lstStyle/>
            <a:p>
              <a:pPr algn="ctr"/>
              <a:r>
                <a:rPr lang="en-US" altLang="zh-CN" dirty="0" smtClean="0">
                  <a:solidFill>
                    <a:srgbClr val="FFFFFF"/>
                  </a:solidFill>
                  <a:latin typeface="Calibri" pitchFamily="34" charset="0"/>
                  <a:sym typeface="Calibri" pitchFamily="34" charset="0"/>
                </a:rPr>
                <a:t>Gateway</a:t>
              </a:r>
              <a:endParaRPr lang="zh-CN" altLang="en-US" dirty="0">
                <a:solidFill>
                  <a:srgbClr val="FFFFFF"/>
                </a:solidFill>
                <a:latin typeface="宋体" charset="-122"/>
                <a:sym typeface="宋体" charset="-122"/>
              </a:endParaRPr>
            </a:p>
          </p:txBody>
        </p:sp>
        <p:pic>
          <p:nvPicPr>
            <p:cNvPr id="9" name="Picture 2" descr="D:\source\15292Sb2-0-lp942084531132542695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6576" y="5539905"/>
              <a:ext cx="599281" cy="5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D:\source\15292Sb2-0-lp942084531132542695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1434" y="5555965"/>
              <a:ext cx="5873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D:\source\15292Sb2-0-lp942084531132542695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7380" y="5550011"/>
              <a:ext cx="600604" cy="5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圆角矩形 64"/>
            <p:cNvSpPr>
              <a:spLocks noChangeArrowheads="1"/>
            </p:cNvSpPr>
            <p:nvPr/>
          </p:nvSpPr>
          <p:spPr bwMode="auto">
            <a:xfrm>
              <a:off x="1652265" y="3142616"/>
              <a:ext cx="1428750" cy="416719"/>
            </a:xfrm>
            <a:prstGeom prst="roundRect">
              <a:avLst>
                <a:gd name="adj" fmla="val 16667"/>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r>
                <a:rPr lang="en-US" altLang="zh-CN" dirty="0" smtClean="0">
                  <a:solidFill>
                    <a:srgbClr val="FFFFFF"/>
                  </a:solidFill>
                  <a:latin typeface="宋体" charset="-122"/>
                  <a:sym typeface="宋体" charset="-122"/>
                </a:rPr>
                <a:t>Server-1</a:t>
              </a:r>
              <a:endParaRPr lang="zh-CN" altLang="en-US" dirty="0">
                <a:solidFill>
                  <a:srgbClr val="FFFFFF"/>
                </a:solidFill>
                <a:latin typeface="宋体" charset="-122"/>
                <a:sym typeface="宋体" charset="-122"/>
              </a:endParaRPr>
            </a:p>
          </p:txBody>
        </p:sp>
        <p:sp>
          <p:nvSpPr>
            <p:cNvPr id="30" name="圆角矩形 78"/>
            <p:cNvSpPr>
              <a:spLocks noChangeArrowheads="1"/>
            </p:cNvSpPr>
            <p:nvPr/>
          </p:nvSpPr>
          <p:spPr bwMode="auto">
            <a:xfrm>
              <a:off x="4104548" y="2169320"/>
              <a:ext cx="1575959" cy="422725"/>
            </a:xfrm>
            <a:prstGeom prst="roundRect">
              <a:avLst>
                <a:gd name="adj" fmla="val 16667"/>
              </a:avLst>
            </a:prstGeom>
            <a:ln>
              <a:headEnd/>
              <a:tailEnd/>
            </a:ln>
          </p:spPr>
          <p:style>
            <a:lnRef idx="3">
              <a:schemeClr val="lt1"/>
            </a:lnRef>
            <a:fillRef idx="1">
              <a:schemeClr val="accent5"/>
            </a:fillRef>
            <a:effectRef idx="1">
              <a:schemeClr val="accent5"/>
            </a:effectRef>
            <a:fontRef idx="minor">
              <a:schemeClr val="lt1"/>
            </a:fontRef>
          </p:style>
          <p:txBody>
            <a:bodyPr anchor="ctr"/>
            <a:lstStyle/>
            <a:p>
              <a:pPr algn="ctr"/>
              <a:r>
                <a:rPr lang="en-US" altLang="zh-CN" dirty="0" smtClean="0">
                  <a:solidFill>
                    <a:srgbClr val="FFFFFF"/>
                  </a:solidFill>
                  <a:latin typeface="Calibri" pitchFamily="34" charset="0"/>
                  <a:sym typeface="Calibri" pitchFamily="34" charset="0"/>
                </a:rPr>
                <a:t>Coordinator</a:t>
              </a:r>
              <a:endParaRPr lang="zh-CN" altLang="en-US" dirty="0">
                <a:solidFill>
                  <a:srgbClr val="FFFFFF"/>
                </a:solidFill>
                <a:latin typeface="宋体" charset="-122"/>
                <a:sym typeface="宋体" charset="-122"/>
              </a:endParaRPr>
            </a:p>
          </p:txBody>
        </p:sp>
        <p:sp>
          <p:nvSpPr>
            <p:cNvPr id="39" name="圆角矩形 64"/>
            <p:cNvSpPr>
              <a:spLocks noChangeArrowheads="1"/>
            </p:cNvSpPr>
            <p:nvPr/>
          </p:nvSpPr>
          <p:spPr bwMode="auto">
            <a:xfrm>
              <a:off x="3279783" y="3142616"/>
              <a:ext cx="1428750" cy="416719"/>
            </a:xfrm>
            <a:prstGeom prst="roundRect">
              <a:avLst>
                <a:gd name="adj" fmla="val 16667"/>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r>
                <a:rPr lang="en-US" altLang="zh-CN" dirty="0" smtClean="0">
                  <a:solidFill>
                    <a:srgbClr val="FFFFFF"/>
                  </a:solidFill>
                  <a:latin typeface="Calibri" pitchFamily="34" charset="0"/>
                  <a:cs typeface="Calibri" pitchFamily="34" charset="0"/>
                  <a:sym typeface="Calibri" pitchFamily="34" charset="0"/>
                </a:rPr>
                <a:t>Server-2</a:t>
              </a:r>
              <a:endParaRPr lang="zh-CN" altLang="en-US" dirty="0">
                <a:solidFill>
                  <a:srgbClr val="FFFFFF"/>
                </a:solidFill>
                <a:latin typeface="宋体" charset="-122"/>
                <a:sym typeface="宋体" charset="-122"/>
              </a:endParaRPr>
            </a:p>
          </p:txBody>
        </p:sp>
        <p:pic>
          <p:nvPicPr>
            <p:cNvPr id="188" name="Picture 2" descr="D:\source\15292Sb2-0-lp942084531132542695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9628" y="5550011"/>
              <a:ext cx="600604" cy="5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圆角矩形 64"/>
            <p:cNvSpPr>
              <a:spLocks noChangeArrowheads="1"/>
            </p:cNvSpPr>
            <p:nvPr/>
          </p:nvSpPr>
          <p:spPr bwMode="auto">
            <a:xfrm>
              <a:off x="4841433" y="3142615"/>
              <a:ext cx="1428750" cy="416719"/>
            </a:xfrm>
            <a:prstGeom prst="roundRect">
              <a:avLst>
                <a:gd name="adj" fmla="val 16667"/>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r>
                <a:rPr lang="en-US" altLang="zh-CN" dirty="0" smtClean="0">
                  <a:solidFill>
                    <a:srgbClr val="FFFFFF"/>
                  </a:solidFill>
                  <a:latin typeface="宋体" charset="-122"/>
                  <a:sym typeface="宋体" charset="-122"/>
                </a:rPr>
                <a:t>Server-3</a:t>
              </a:r>
              <a:endParaRPr lang="zh-CN" altLang="en-US" dirty="0">
                <a:solidFill>
                  <a:srgbClr val="FFFFFF"/>
                </a:solidFill>
                <a:latin typeface="宋体" charset="-122"/>
                <a:sym typeface="宋体" charset="-122"/>
              </a:endParaRPr>
            </a:p>
          </p:txBody>
        </p:sp>
        <p:sp>
          <p:nvSpPr>
            <p:cNvPr id="46" name="圆角矩形 64"/>
            <p:cNvSpPr>
              <a:spLocks noChangeArrowheads="1"/>
            </p:cNvSpPr>
            <p:nvPr/>
          </p:nvSpPr>
          <p:spPr bwMode="auto">
            <a:xfrm>
              <a:off x="6383523" y="3133878"/>
              <a:ext cx="1428750" cy="416719"/>
            </a:xfrm>
            <a:prstGeom prst="roundRect">
              <a:avLst>
                <a:gd name="adj" fmla="val 16667"/>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r>
                <a:rPr lang="en-US" altLang="zh-CN" dirty="0" smtClean="0">
                  <a:solidFill>
                    <a:srgbClr val="FFFFFF"/>
                  </a:solidFill>
                  <a:latin typeface="Calibri" pitchFamily="34" charset="0"/>
                  <a:cs typeface="Calibri" pitchFamily="34" charset="0"/>
                  <a:sym typeface="Calibri" pitchFamily="34" charset="0"/>
                </a:rPr>
                <a:t>Server-4</a:t>
              </a:r>
              <a:endParaRPr lang="zh-CN" altLang="en-US" dirty="0">
                <a:solidFill>
                  <a:srgbClr val="FFFFFF"/>
                </a:solidFill>
                <a:latin typeface="宋体" charset="-122"/>
                <a:sym typeface="宋体" charset="-122"/>
              </a:endParaRPr>
            </a:p>
          </p:txBody>
        </p:sp>
        <p:cxnSp>
          <p:nvCxnSpPr>
            <p:cNvPr id="6" name="直接连接符 5"/>
            <p:cNvCxnSpPr/>
            <p:nvPr/>
          </p:nvCxnSpPr>
          <p:spPr>
            <a:xfrm flipH="1">
              <a:off x="2314452" y="3133878"/>
              <a:ext cx="3133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1" idx="0"/>
              <a:endCxn id="30" idx="2"/>
            </p:cNvCxnSpPr>
            <p:nvPr/>
          </p:nvCxnSpPr>
          <p:spPr>
            <a:xfrm flipV="1">
              <a:off x="2366641" y="2592045"/>
              <a:ext cx="2436531" cy="550571"/>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直接连接符 16"/>
            <p:cNvCxnSpPr>
              <a:stCxn id="30" idx="2"/>
              <a:endCxn id="39" idx="0"/>
            </p:cNvCxnSpPr>
            <p:nvPr/>
          </p:nvCxnSpPr>
          <p:spPr>
            <a:xfrm flipH="1">
              <a:off x="3994159" y="2592045"/>
              <a:ext cx="809013" cy="550571"/>
            </a:xfrm>
            <a:prstGeom prst="line">
              <a:avLst/>
            </a:prstGeom>
          </p:spPr>
          <p:style>
            <a:lnRef idx="2">
              <a:schemeClr val="accent2"/>
            </a:lnRef>
            <a:fillRef idx="0">
              <a:schemeClr val="accent2"/>
            </a:fillRef>
            <a:effectRef idx="1">
              <a:schemeClr val="accent2"/>
            </a:effectRef>
            <a:fontRef idx="minor">
              <a:schemeClr val="tx1"/>
            </a:fontRef>
          </p:style>
        </p:cxnSp>
        <p:cxnSp>
          <p:nvCxnSpPr>
            <p:cNvPr id="51" name="直接连接符 50"/>
            <p:cNvCxnSpPr>
              <a:stCxn id="30" idx="2"/>
              <a:endCxn id="44" idx="0"/>
            </p:cNvCxnSpPr>
            <p:nvPr/>
          </p:nvCxnSpPr>
          <p:spPr>
            <a:xfrm>
              <a:off x="4803172" y="2592044"/>
              <a:ext cx="752637" cy="550570"/>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直接连接符 55"/>
            <p:cNvCxnSpPr>
              <a:stCxn id="30" idx="2"/>
              <a:endCxn id="46" idx="0"/>
            </p:cNvCxnSpPr>
            <p:nvPr/>
          </p:nvCxnSpPr>
          <p:spPr>
            <a:xfrm>
              <a:off x="4803172" y="2592045"/>
              <a:ext cx="2294727" cy="541833"/>
            </a:xfrm>
            <a:prstGeom prst="line">
              <a:avLst/>
            </a:prstGeom>
          </p:spPr>
          <p:style>
            <a:lnRef idx="2">
              <a:schemeClr val="accent2"/>
            </a:lnRef>
            <a:fillRef idx="0">
              <a:schemeClr val="accent2"/>
            </a:fillRef>
            <a:effectRef idx="1">
              <a:schemeClr val="accent2"/>
            </a:effectRef>
            <a:fontRef idx="minor">
              <a:schemeClr val="tx1"/>
            </a:fontRef>
          </p:style>
        </p:cxnSp>
        <p:cxnSp>
          <p:nvCxnSpPr>
            <p:cNvPr id="59" name="直接连接符 58"/>
            <p:cNvCxnSpPr>
              <a:stCxn id="8" idx="0"/>
              <a:endCxn id="21" idx="2"/>
            </p:cNvCxnSpPr>
            <p:nvPr/>
          </p:nvCxnSpPr>
          <p:spPr>
            <a:xfrm flipH="1" flipV="1">
              <a:off x="2366641" y="3559335"/>
              <a:ext cx="1210097" cy="1181139"/>
            </a:xfrm>
            <a:prstGeom prst="line">
              <a:avLst/>
            </a:prstGeom>
          </p:spPr>
          <p:style>
            <a:lnRef idx="2">
              <a:schemeClr val="accent2"/>
            </a:lnRef>
            <a:fillRef idx="0">
              <a:schemeClr val="accent2"/>
            </a:fillRef>
            <a:effectRef idx="1">
              <a:schemeClr val="accent2"/>
            </a:effectRef>
            <a:fontRef idx="minor">
              <a:schemeClr val="tx1"/>
            </a:fontRef>
          </p:style>
        </p:cxnSp>
        <p:cxnSp>
          <p:nvCxnSpPr>
            <p:cNvPr id="62" name="直接连接符 61"/>
            <p:cNvCxnSpPr>
              <a:stCxn id="7" idx="0"/>
              <a:endCxn id="21" idx="2"/>
            </p:cNvCxnSpPr>
            <p:nvPr/>
          </p:nvCxnSpPr>
          <p:spPr>
            <a:xfrm flipH="1" flipV="1">
              <a:off x="2366641" y="3559335"/>
              <a:ext cx="3374167" cy="1181139"/>
            </a:xfrm>
            <a:prstGeom prst="line">
              <a:avLst/>
            </a:prstGeom>
          </p:spPr>
          <p:style>
            <a:lnRef idx="2">
              <a:schemeClr val="accent2"/>
            </a:lnRef>
            <a:fillRef idx="0">
              <a:schemeClr val="accent2"/>
            </a:fillRef>
            <a:effectRef idx="1">
              <a:schemeClr val="accent2"/>
            </a:effectRef>
            <a:fontRef idx="minor">
              <a:schemeClr val="tx1"/>
            </a:fontRef>
          </p:style>
        </p:cxnSp>
        <p:cxnSp>
          <p:nvCxnSpPr>
            <p:cNvPr id="65" name="直接连接符 64"/>
            <p:cNvCxnSpPr>
              <a:stCxn id="8" idx="0"/>
              <a:endCxn id="39" idx="2"/>
            </p:cNvCxnSpPr>
            <p:nvPr/>
          </p:nvCxnSpPr>
          <p:spPr>
            <a:xfrm flipV="1">
              <a:off x="3576738" y="3559335"/>
              <a:ext cx="417421" cy="1181139"/>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直接连接符 67"/>
            <p:cNvCxnSpPr>
              <a:stCxn id="7" idx="0"/>
              <a:endCxn id="39" idx="2"/>
            </p:cNvCxnSpPr>
            <p:nvPr/>
          </p:nvCxnSpPr>
          <p:spPr>
            <a:xfrm flipH="1" flipV="1">
              <a:off x="3994159" y="3559335"/>
              <a:ext cx="1746649" cy="1181139"/>
            </a:xfrm>
            <a:prstGeom prst="line">
              <a:avLst/>
            </a:prstGeom>
          </p:spPr>
          <p:style>
            <a:lnRef idx="2">
              <a:schemeClr val="accent2"/>
            </a:lnRef>
            <a:fillRef idx="0">
              <a:schemeClr val="accent2"/>
            </a:fillRef>
            <a:effectRef idx="1">
              <a:schemeClr val="accent2"/>
            </a:effectRef>
            <a:fontRef idx="minor">
              <a:schemeClr val="tx1"/>
            </a:fontRef>
          </p:style>
        </p:cxnSp>
        <p:cxnSp>
          <p:nvCxnSpPr>
            <p:cNvPr id="72" name="直接连接符 71"/>
            <p:cNvCxnSpPr>
              <a:stCxn id="8" idx="0"/>
              <a:endCxn id="44" idx="2"/>
            </p:cNvCxnSpPr>
            <p:nvPr/>
          </p:nvCxnSpPr>
          <p:spPr>
            <a:xfrm flipV="1">
              <a:off x="3576738" y="3559333"/>
              <a:ext cx="1979071" cy="1181140"/>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直接连接符 74"/>
            <p:cNvCxnSpPr>
              <a:stCxn id="7" idx="0"/>
              <a:endCxn id="44" idx="2"/>
            </p:cNvCxnSpPr>
            <p:nvPr/>
          </p:nvCxnSpPr>
          <p:spPr>
            <a:xfrm flipH="1" flipV="1">
              <a:off x="5555809" y="3559333"/>
              <a:ext cx="184999" cy="118114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直接连接符 78"/>
            <p:cNvCxnSpPr>
              <a:stCxn id="8" idx="0"/>
              <a:endCxn id="46" idx="2"/>
            </p:cNvCxnSpPr>
            <p:nvPr/>
          </p:nvCxnSpPr>
          <p:spPr>
            <a:xfrm flipV="1">
              <a:off x="3576738" y="3550597"/>
              <a:ext cx="3521161" cy="1189877"/>
            </a:xfrm>
            <a:prstGeom prst="line">
              <a:avLst/>
            </a:prstGeom>
          </p:spPr>
          <p:style>
            <a:lnRef idx="2">
              <a:schemeClr val="accent2"/>
            </a:lnRef>
            <a:fillRef idx="0">
              <a:schemeClr val="accent2"/>
            </a:fillRef>
            <a:effectRef idx="1">
              <a:schemeClr val="accent2"/>
            </a:effectRef>
            <a:fontRef idx="minor">
              <a:schemeClr val="tx1"/>
            </a:fontRef>
          </p:style>
        </p:cxnSp>
        <p:cxnSp>
          <p:nvCxnSpPr>
            <p:cNvPr id="82" name="直接连接符 81"/>
            <p:cNvCxnSpPr>
              <a:stCxn id="7" idx="0"/>
              <a:endCxn id="46" idx="2"/>
            </p:cNvCxnSpPr>
            <p:nvPr/>
          </p:nvCxnSpPr>
          <p:spPr>
            <a:xfrm flipV="1">
              <a:off x="5740808" y="3550597"/>
              <a:ext cx="1357091" cy="1189877"/>
            </a:xfrm>
            <a:prstGeom prst="line">
              <a:avLst/>
            </a:prstGeom>
          </p:spPr>
          <p:style>
            <a:lnRef idx="2">
              <a:schemeClr val="accent2"/>
            </a:lnRef>
            <a:fillRef idx="0">
              <a:schemeClr val="accent2"/>
            </a:fillRef>
            <a:effectRef idx="1">
              <a:schemeClr val="accent2"/>
            </a:effectRef>
            <a:fontRef idx="minor">
              <a:schemeClr val="tx1"/>
            </a:fontRef>
          </p:style>
        </p:cxnSp>
        <p:cxnSp>
          <p:nvCxnSpPr>
            <p:cNvPr id="96" name="直接连接符 95"/>
            <p:cNvCxnSpPr>
              <a:stCxn id="9" idx="0"/>
              <a:endCxn id="8" idx="2"/>
            </p:cNvCxnSpPr>
            <p:nvPr/>
          </p:nvCxnSpPr>
          <p:spPr>
            <a:xfrm flipV="1">
              <a:off x="2976217" y="5157193"/>
              <a:ext cx="600521" cy="382713"/>
            </a:xfrm>
            <a:prstGeom prst="line">
              <a:avLst/>
            </a:prstGeom>
          </p:spPr>
          <p:style>
            <a:lnRef idx="2">
              <a:schemeClr val="accent2"/>
            </a:lnRef>
            <a:fillRef idx="0">
              <a:schemeClr val="accent2"/>
            </a:fillRef>
            <a:effectRef idx="1">
              <a:schemeClr val="accent2"/>
            </a:effectRef>
            <a:fontRef idx="minor">
              <a:schemeClr val="tx1"/>
            </a:fontRef>
          </p:style>
        </p:cxnSp>
        <p:cxnSp>
          <p:nvCxnSpPr>
            <p:cNvPr id="100" name="直接连接符 99"/>
            <p:cNvCxnSpPr>
              <a:stCxn id="11" idx="0"/>
              <a:endCxn id="8" idx="2"/>
            </p:cNvCxnSpPr>
            <p:nvPr/>
          </p:nvCxnSpPr>
          <p:spPr>
            <a:xfrm flipH="1" flipV="1">
              <a:off x="3576738" y="5157193"/>
              <a:ext cx="550945" cy="392819"/>
            </a:xfrm>
            <a:prstGeom prst="line">
              <a:avLst/>
            </a:prstGeom>
          </p:spPr>
          <p:style>
            <a:lnRef idx="2">
              <a:schemeClr val="accent2"/>
            </a:lnRef>
            <a:fillRef idx="0">
              <a:schemeClr val="accent2"/>
            </a:fillRef>
            <a:effectRef idx="1">
              <a:schemeClr val="accent2"/>
            </a:effectRef>
            <a:fontRef idx="minor">
              <a:schemeClr val="tx1"/>
            </a:fontRef>
          </p:style>
        </p:cxnSp>
        <p:cxnSp>
          <p:nvCxnSpPr>
            <p:cNvPr id="103" name="直接连接符 102"/>
            <p:cNvCxnSpPr>
              <a:stCxn id="10" idx="0"/>
              <a:endCxn id="7" idx="2"/>
            </p:cNvCxnSpPr>
            <p:nvPr/>
          </p:nvCxnSpPr>
          <p:spPr>
            <a:xfrm flipV="1">
              <a:off x="5135121" y="5157192"/>
              <a:ext cx="605686" cy="398772"/>
            </a:xfrm>
            <a:prstGeom prst="line">
              <a:avLst/>
            </a:prstGeom>
          </p:spPr>
          <p:style>
            <a:lnRef idx="2">
              <a:schemeClr val="accent2"/>
            </a:lnRef>
            <a:fillRef idx="0">
              <a:schemeClr val="accent2"/>
            </a:fillRef>
            <a:effectRef idx="1">
              <a:schemeClr val="accent2"/>
            </a:effectRef>
            <a:fontRef idx="minor">
              <a:schemeClr val="tx1"/>
            </a:fontRef>
          </p:style>
        </p:cxnSp>
        <p:cxnSp>
          <p:nvCxnSpPr>
            <p:cNvPr id="106" name="直接连接符 105"/>
            <p:cNvCxnSpPr>
              <a:stCxn id="188" idx="0"/>
              <a:endCxn id="7" idx="2"/>
            </p:cNvCxnSpPr>
            <p:nvPr/>
          </p:nvCxnSpPr>
          <p:spPr>
            <a:xfrm flipH="1" flipV="1">
              <a:off x="5740808" y="5157193"/>
              <a:ext cx="619123" cy="392819"/>
            </a:xfrm>
            <a:prstGeom prst="line">
              <a:avLst/>
            </a:prstGeom>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876684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Adobe 黑体 Std R" panose="020B0400000000000000" pitchFamily="34" charset="-122"/>
                <a:ea typeface="Adobe 黑体 Std R" panose="020B0400000000000000" pitchFamily="34" charset="-122"/>
              </a:rPr>
              <a:t>分布式系统</a:t>
            </a:r>
          </a:p>
        </p:txBody>
      </p:sp>
      <p:grpSp>
        <p:nvGrpSpPr>
          <p:cNvPr id="2" name="组合 1"/>
          <p:cNvGrpSpPr/>
          <p:nvPr/>
        </p:nvGrpSpPr>
        <p:grpSpPr>
          <a:xfrm>
            <a:off x="1907704" y="2492896"/>
            <a:ext cx="5472608" cy="3563125"/>
            <a:chOff x="1259632" y="1810091"/>
            <a:chExt cx="6552728" cy="4339202"/>
          </a:xfrm>
        </p:grpSpPr>
        <p:sp>
          <p:nvSpPr>
            <p:cNvPr id="5" name="矩形 91"/>
            <p:cNvSpPr>
              <a:spLocks noChangeArrowheads="1"/>
            </p:cNvSpPr>
            <p:nvPr/>
          </p:nvSpPr>
          <p:spPr bwMode="auto">
            <a:xfrm>
              <a:off x="1259632" y="1810091"/>
              <a:ext cx="6552728" cy="2452130"/>
            </a:xfrm>
            <a:prstGeom prst="rect">
              <a:avLst/>
            </a:prstGeom>
            <a:gradFill rotWithShape="1">
              <a:gsLst>
                <a:gs pos="0">
                  <a:srgbClr val="2D5D97"/>
                </a:gs>
                <a:gs pos="79999">
                  <a:srgbClr val="3C7AC5"/>
                </a:gs>
                <a:gs pos="100000">
                  <a:srgbClr val="397BC9"/>
                </a:gs>
              </a:gsLst>
              <a:lin ang="5400000" scaled="1"/>
            </a:gra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宋体" charset="-122"/>
                <a:sym typeface="宋体" charset="-122"/>
              </a:endParaRPr>
            </a:p>
          </p:txBody>
        </p:sp>
        <p:sp>
          <p:nvSpPr>
            <p:cNvPr id="7" name="圆角矩形 4"/>
            <p:cNvSpPr>
              <a:spLocks noChangeArrowheads="1"/>
            </p:cNvSpPr>
            <p:nvPr/>
          </p:nvSpPr>
          <p:spPr bwMode="auto">
            <a:xfrm>
              <a:off x="5500711" y="4649619"/>
              <a:ext cx="1005315" cy="399739"/>
            </a:xfrm>
            <a:prstGeom prst="roundRect">
              <a:avLst>
                <a:gd name="adj" fmla="val 16667"/>
              </a:avLst>
            </a:prstGeom>
            <a:solidFill>
              <a:srgbClr val="F79646"/>
            </a:solidFill>
            <a:ln w="38100">
              <a:solidFill>
                <a:srgbClr val="FFFFFF"/>
              </a:solidFill>
              <a:round/>
              <a:headEnd/>
              <a:tailEnd/>
            </a:ln>
          </p:spPr>
          <p:txBody>
            <a:bodyPr anchor="ctr"/>
            <a:lstStyle/>
            <a:p>
              <a:pPr algn="ctr"/>
              <a:r>
                <a:rPr lang="en-US" altLang="zh-CN" dirty="0">
                  <a:solidFill>
                    <a:srgbClr val="FFFFFF"/>
                  </a:solidFill>
                  <a:latin typeface="Calibri" pitchFamily="34" charset="0"/>
                  <a:cs typeface="Calibri" pitchFamily="34" charset="0"/>
                  <a:sym typeface="Calibri" pitchFamily="34" charset="0"/>
                </a:rPr>
                <a:t>LINK2</a:t>
              </a:r>
              <a:endParaRPr lang="zh-CN" altLang="en-US" dirty="0">
                <a:solidFill>
                  <a:srgbClr val="FFFFFF"/>
                </a:solidFill>
                <a:latin typeface="宋体" charset="-122"/>
                <a:sym typeface="宋体" charset="-122"/>
              </a:endParaRPr>
            </a:p>
          </p:txBody>
        </p:sp>
        <p:sp>
          <p:nvSpPr>
            <p:cNvPr id="8" name="圆角矩形 3"/>
            <p:cNvSpPr>
              <a:spLocks noChangeArrowheads="1"/>
            </p:cNvSpPr>
            <p:nvPr/>
          </p:nvSpPr>
          <p:spPr bwMode="auto">
            <a:xfrm>
              <a:off x="3331679" y="4649620"/>
              <a:ext cx="984642" cy="399738"/>
            </a:xfrm>
            <a:prstGeom prst="roundRect">
              <a:avLst>
                <a:gd name="adj" fmla="val 16667"/>
              </a:avLst>
            </a:prstGeom>
            <a:solidFill>
              <a:srgbClr val="F79646"/>
            </a:solidFill>
            <a:ln w="38100">
              <a:solidFill>
                <a:srgbClr val="FFFFFF"/>
              </a:solidFill>
              <a:round/>
              <a:headEnd/>
              <a:tailEnd/>
            </a:ln>
          </p:spPr>
          <p:txBody>
            <a:bodyPr anchor="ctr"/>
            <a:lstStyle/>
            <a:p>
              <a:pPr algn="ctr"/>
              <a:r>
                <a:rPr lang="en-US" altLang="zh-CN" dirty="0" smtClean="0">
                  <a:solidFill>
                    <a:srgbClr val="FFFFFF"/>
                  </a:solidFill>
                  <a:latin typeface="Calibri" pitchFamily="34" charset="0"/>
                  <a:sym typeface="Calibri" pitchFamily="34" charset="0"/>
                </a:rPr>
                <a:t>LINK1</a:t>
              </a:r>
              <a:endParaRPr lang="zh-CN" altLang="en-US" dirty="0">
                <a:solidFill>
                  <a:srgbClr val="FFFFFF"/>
                </a:solidFill>
                <a:latin typeface="宋体" charset="-122"/>
                <a:sym typeface="宋体" charset="-122"/>
              </a:endParaRPr>
            </a:p>
          </p:txBody>
        </p:sp>
        <p:pic>
          <p:nvPicPr>
            <p:cNvPr id="9" name="Picture 2" descr="D:\source\15292Sb2-0-lp942084531132542695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9" y="5539905"/>
              <a:ext cx="599281" cy="5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D:\source\15292Sb2-0-lp942084531132542695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2133" y="5555965"/>
              <a:ext cx="5873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D:\source\15292Sb2-0-lp942084531132542695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5717" y="5550011"/>
              <a:ext cx="600604" cy="5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圆角矩形 64"/>
            <p:cNvSpPr>
              <a:spLocks noChangeArrowheads="1"/>
            </p:cNvSpPr>
            <p:nvPr/>
          </p:nvSpPr>
          <p:spPr bwMode="auto">
            <a:xfrm>
              <a:off x="2936648" y="3176788"/>
              <a:ext cx="1428750" cy="416719"/>
            </a:xfrm>
            <a:prstGeom prst="roundRect">
              <a:avLst>
                <a:gd name="adj" fmla="val 16667"/>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r>
                <a:rPr lang="en-US" altLang="zh-CN" dirty="0" smtClean="0">
                  <a:solidFill>
                    <a:srgbClr val="FFFFFF"/>
                  </a:solidFill>
                  <a:latin typeface="宋体" charset="-122"/>
                  <a:sym typeface="宋体" charset="-122"/>
                </a:rPr>
                <a:t>Server-1</a:t>
              </a:r>
              <a:endParaRPr lang="zh-CN" altLang="en-US" dirty="0">
                <a:solidFill>
                  <a:srgbClr val="FFFFFF"/>
                </a:solidFill>
                <a:latin typeface="宋体" charset="-122"/>
                <a:sym typeface="宋体" charset="-122"/>
              </a:endParaRPr>
            </a:p>
          </p:txBody>
        </p:sp>
        <p:sp>
          <p:nvSpPr>
            <p:cNvPr id="39" name="圆角矩形 64"/>
            <p:cNvSpPr>
              <a:spLocks noChangeArrowheads="1"/>
            </p:cNvSpPr>
            <p:nvPr/>
          </p:nvSpPr>
          <p:spPr bwMode="auto">
            <a:xfrm>
              <a:off x="2942351" y="1972932"/>
              <a:ext cx="1428750" cy="416719"/>
            </a:xfrm>
            <a:prstGeom prst="roundRect">
              <a:avLst>
                <a:gd name="adj" fmla="val 16667"/>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r>
                <a:rPr lang="en-US" altLang="zh-CN" dirty="0" smtClean="0">
                  <a:solidFill>
                    <a:srgbClr val="FFFFFF"/>
                  </a:solidFill>
                  <a:latin typeface="Calibri" pitchFamily="34" charset="0"/>
                  <a:cs typeface="Calibri" pitchFamily="34" charset="0"/>
                  <a:sym typeface="Calibri" pitchFamily="34" charset="0"/>
                </a:rPr>
                <a:t>Server-2</a:t>
              </a:r>
              <a:endParaRPr lang="zh-CN" altLang="en-US" dirty="0">
                <a:solidFill>
                  <a:srgbClr val="FFFFFF"/>
                </a:solidFill>
                <a:latin typeface="宋体" charset="-122"/>
                <a:sym typeface="宋体" charset="-122"/>
              </a:endParaRPr>
            </a:p>
          </p:txBody>
        </p:sp>
        <p:pic>
          <p:nvPicPr>
            <p:cNvPr id="188" name="Picture 2" descr="D:\source\15292Sb2-0-lp942084531132542695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3344" y="5550011"/>
              <a:ext cx="600604" cy="5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圆角矩形 64"/>
            <p:cNvSpPr>
              <a:spLocks noChangeArrowheads="1"/>
            </p:cNvSpPr>
            <p:nvPr/>
          </p:nvSpPr>
          <p:spPr bwMode="auto">
            <a:xfrm>
              <a:off x="5077277" y="1972932"/>
              <a:ext cx="1428750" cy="416719"/>
            </a:xfrm>
            <a:prstGeom prst="roundRect">
              <a:avLst>
                <a:gd name="adj" fmla="val 16667"/>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r>
                <a:rPr lang="en-US" altLang="zh-CN" dirty="0" smtClean="0">
                  <a:solidFill>
                    <a:srgbClr val="FFFFFF"/>
                  </a:solidFill>
                  <a:latin typeface="宋体" charset="-122"/>
                  <a:sym typeface="宋体" charset="-122"/>
                </a:rPr>
                <a:t>Server-3</a:t>
              </a:r>
              <a:endParaRPr lang="zh-CN" altLang="en-US" dirty="0">
                <a:solidFill>
                  <a:srgbClr val="FFFFFF"/>
                </a:solidFill>
                <a:latin typeface="宋体" charset="-122"/>
                <a:sym typeface="宋体" charset="-122"/>
              </a:endParaRPr>
            </a:p>
          </p:txBody>
        </p:sp>
        <p:cxnSp>
          <p:nvCxnSpPr>
            <p:cNvPr id="6" name="直接连接符 5"/>
            <p:cNvCxnSpPr/>
            <p:nvPr/>
          </p:nvCxnSpPr>
          <p:spPr>
            <a:xfrm flipH="1">
              <a:off x="2314452" y="3133878"/>
              <a:ext cx="3133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9" idx="0"/>
              <a:endCxn id="8" idx="2"/>
            </p:cNvCxnSpPr>
            <p:nvPr/>
          </p:nvCxnSpPr>
          <p:spPr>
            <a:xfrm flipV="1">
              <a:off x="3143449" y="5066339"/>
              <a:ext cx="585766" cy="473567"/>
            </a:xfrm>
            <a:prstGeom prst="line">
              <a:avLst/>
            </a:prstGeom>
          </p:spPr>
          <p:style>
            <a:lnRef idx="2">
              <a:schemeClr val="accent2"/>
            </a:lnRef>
            <a:fillRef idx="0">
              <a:schemeClr val="accent2"/>
            </a:fillRef>
            <a:effectRef idx="1">
              <a:schemeClr val="accent2"/>
            </a:effectRef>
            <a:fontRef idx="minor">
              <a:schemeClr val="tx1"/>
            </a:fontRef>
          </p:style>
        </p:cxnSp>
        <p:cxnSp>
          <p:nvCxnSpPr>
            <p:cNvPr id="100" name="直接连接符 99"/>
            <p:cNvCxnSpPr>
              <a:stCxn id="11" idx="0"/>
              <a:endCxn id="8" idx="2"/>
            </p:cNvCxnSpPr>
            <p:nvPr/>
          </p:nvCxnSpPr>
          <p:spPr>
            <a:xfrm flipH="1" flipV="1">
              <a:off x="3729215" y="5066339"/>
              <a:ext cx="286804" cy="483673"/>
            </a:xfrm>
            <a:prstGeom prst="line">
              <a:avLst/>
            </a:prstGeom>
          </p:spPr>
          <p:style>
            <a:lnRef idx="2">
              <a:schemeClr val="accent2"/>
            </a:lnRef>
            <a:fillRef idx="0">
              <a:schemeClr val="accent2"/>
            </a:fillRef>
            <a:effectRef idx="1">
              <a:schemeClr val="accent2"/>
            </a:effectRef>
            <a:fontRef idx="minor">
              <a:schemeClr val="tx1"/>
            </a:fontRef>
          </p:style>
        </p:cxnSp>
        <p:cxnSp>
          <p:nvCxnSpPr>
            <p:cNvPr id="103" name="直接连接符 102"/>
            <p:cNvCxnSpPr>
              <a:stCxn id="10" idx="0"/>
              <a:endCxn id="7" idx="2"/>
            </p:cNvCxnSpPr>
            <p:nvPr/>
          </p:nvCxnSpPr>
          <p:spPr>
            <a:xfrm flipV="1">
              <a:off x="5595821" y="5066338"/>
              <a:ext cx="308381" cy="489627"/>
            </a:xfrm>
            <a:prstGeom prst="line">
              <a:avLst/>
            </a:prstGeom>
          </p:spPr>
          <p:style>
            <a:lnRef idx="2">
              <a:schemeClr val="accent2"/>
            </a:lnRef>
            <a:fillRef idx="0">
              <a:schemeClr val="accent2"/>
            </a:fillRef>
            <a:effectRef idx="1">
              <a:schemeClr val="accent2"/>
            </a:effectRef>
            <a:fontRef idx="minor">
              <a:schemeClr val="tx1"/>
            </a:fontRef>
          </p:style>
        </p:cxnSp>
        <p:cxnSp>
          <p:nvCxnSpPr>
            <p:cNvPr id="106" name="直接连接符 105"/>
            <p:cNvCxnSpPr>
              <a:stCxn id="188" idx="0"/>
              <a:endCxn id="7" idx="2"/>
            </p:cNvCxnSpPr>
            <p:nvPr/>
          </p:nvCxnSpPr>
          <p:spPr>
            <a:xfrm flipH="1" flipV="1">
              <a:off x="5904202" y="5066337"/>
              <a:ext cx="469445" cy="483674"/>
            </a:xfrm>
            <a:prstGeom prst="line">
              <a:avLst/>
            </a:prstGeom>
          </p:spPr>
          <p:style>
            <a:lnRef idx="2">
              <a:schemeClr val="accent2"/>
            </a:lnRef>
            <a:fillRef idx="0">
              <a:schemeClr val="accent2"/>
            </a:fillRef>
            <a:effectRef idx="1">
              <a:schemeClr val="accent2"/>
            </a:effectRef>
            <a:fontRef idx="minor">
              <a:schemeClr val="tx1"/>
            </a:fontRef>
          </p:style>
        </p:cxnSp>
        <p:sp>
          <p:nvSpPr>
            <p:cNvPr id="170" name="圆角矩形 64"/>
            <p:cNvSpPr>
              <a:spLocks noChangeArrowheads="1"/>
            </p:cNvSpPr>
            <p:nvPr/>
          </p:nvSpPr>
          <p:spPr bwMode="auto">
            <a:xfrm>
              <a:off x="5077277" y="3176788"/>
              <a:ext cx="1428750" cy="416719"/>
            </a:xfrm>
            <a:prstGeom prst="roundRect">
              <a:avLst>
                <a:gd name="adj" fmla="val 16667"/>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r>
                <a:rPr lang="en-US" altLang="zh-CN" dirty="0" smtClean="0">
                  <a:solidFill>
                    <a:srgbClr val="FFFFFF"/>
                  </a:solidFill>
                  <a:latin typeface="Calibri" pitchFamily="34" charset="0"/>
                  <a:cs typeface="Calibri" pitchFamily="34" charset="0"/>
                  <a:sym typeface="Calibri" pitchFamily="34" charset="0"/>
                </a:rPr>
                <a:t>Server-4</a:t>
              </a:r>
              <a:endParaRPr lang="zh-CN" altLang="en-US" dirty="0">
                <a:solidFill>
                  <a:srgbClr val="FFFFFF"/>
                </a:solidFill>
                <a:latin typeface="宋体" charset="-122"/>
                <a:sym typeface="宋体" charset="-122"/>
              </a:endParaRPr>
            </a:p>
          </p:txBody>
        </p:sp>
        <p:cxnSp>
          <p:nvCxnSpPr>
            <p:cNvPr id="232" name="直接连接符 231"/>
            <p:cNvCxnSpPr>
              <a:stCxn id="39" idx="3"/>
              <a:endCxn id="44" idx="1"/>
            </p:cNvCxnSpPr>
            <p:nvPr/>
          </p:nvCxnSpPr>
          <p:spPr>
            <a:xfrm>
              <a:off x="4371101" y="2181291"/>
              <a:ext cx="706176"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33" name="直接连接符 232"/>
            <p:cNvCxnSpPr>
              <a:stCxn id="21" idx="3"/>
              <a:endCxn id="170" idx="1"/>
            </p:cNvCxnSpPr>
            <p:nvPr/>
          </p:nvCxnSpPr>
          <p:spPr>
            <a:xfrm>
              <a:off x="4365399" y="3385147"/>
              <a:ext cx="711879"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36" name="直接连接符 235"/>
            <p:cNvCxnSpPr>
              <a:stCxn id="170" idx="0"/>
              <a:endCxn id="44" idx="2"/>
            </p:cNvCxnSpPr>
            <p:nvPr/>
          </p:nvCxnSpPr>
          <p:spPr>
            <a:xfrm flipV="1">
              <a:off x="5791652" y="2389651"/>
              <a:ext cx="0" cy="78713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9" name="直接连接符 238"/>
            <p:cNvCxnSpPr>
              <a:stCxn id="21" idx="0"/>
              <a:endCxn id="39" idx="2"/>
            </p:cNvCxnSpPr>
            <p:nvPr/>
          </p:nvCxnSpPr>
          <p:spPr>
            <a:xfrm flipV="1">
              <a:off x="3651024" y="2389651"/>
              <a:ext cx="5703" cy="787137"/>
            </a:xfrm>
            <a:prstGeom prst="line">
              <a:avLst/>
            </a:prstGeom>
          </p:spPr>
          <p:style>
            <a:lnRef idx="3">
              <a:schemeClr val="accent2"/>
            </a:lnRef>
            <a:fillRef idx="0">
              <a:schemeClr val="accent2"/>
            </a:fillRef>
            <a:effectRef idx="2">
              <a:schemeClr val="accent2"/>
            </a:effectRef>
            <a:fontRef idx="minor">
              <a:schemeClr val="tx1"/>
            </a:fontRef>
          </p:style>
        </p:cxnSp>
        <p:cxnSp>
          <p:nvCxnSpPr>
            <p:cNvPr id="242" name="直接连接符 241"/>
            <p:cNvCxnSpPr>
              <a:stCxn id="170" idx="0"/>
              <a:endCxn id="39" idx="2"/>
            </p:cNvCxnSpPr>
            <p:nvPr/>
          </p:nvCxnSpPr>
          <p:spPr>
            <a:xfrm flipH="1" flipV="1">
              <a:off x="3656726" y="2389651"/>
              <a:ext cx="2134926" cy="787137"/>
            </a:xfrm>
            <a:prstGeom prst="line">
              <a:avLst/>
            </a:prstGeom>
          </p:spPr>
          <p:style>
            <a:lnRef idx="3">
              <a:schemeClr val="accent2"/>
            </a:lnRef>
            <a:fillRef idx="0">
              <a:schemeClr val="accent2"/>
            </a:fillRef>
            <a:effectRef idx="2">
              <a:schemeClr val="accent2"/>
            </a:effectRef>
            <a:fontRef idx="minor">
              <a:schemeClr val="tx1"/>
            </a:fontRef>
          </p:style>
        </p:cxnSp>
        <p:cxnSp>
          <p:nvCxnSpPr>
            <p:cNvPr id="245" name="直接连接符 244"/>
            <p:cNvCxnSpPr>
              <a:stCxn id="21" idx="0"/>
              <a:endCxn id="44" idx="2"/>
            </p:cNvCxnSpPr>
            <p:nvPr/>
          </p:nvCxnSpPr>
          <p:spPr>
            <a:xfrm flipV="1">
              <a:off x="3651024" y="2389651"/>
              <a:ext cx="2140629" cy="787137"/>
            </a:xfrm>
            <a:prstGeom prst="line">
              <a:avLst/>
            </a:prstGeom>
          </p:spPr>
          <p:style>
            <a:lnRef idx="3">
              <a:schemeClr val="accent2"/>
            </a:lnRef>
            <a:fillRef idx="0">
              <a:schemeClr val="accent2"/>
            </a:fillRef>
            <a:effectRef idx="2">
              <a:schemeClr val="accent2"/>
            </a:effectRef>
            <a:fontRef idx="minor">
              <a:schemeClr val="tx1"/>
            </a:fontRef>
          </p:style>
        </p:cxnSp>
        <p:cxnSp>
          <p:nvCxnSpPr>
            <p:cNvPr id="249" name="曲线连接符 248"/>
            <p:cNvCxnSpPr>
              <a:stCxn id="8" idx="1"/>
            </p:cNvCxnSpPr>
            <p:nvPr/>
          </p:nvCxnSpPr>
          <p:spPr>
            <a:xfrm rot="10800000" flipH="1">
              <a:off x="3331679" y="3593507"/>
              <a:ext cx="319345" cy="1264472"/>
            </a:xfrm>
            <a:prstGeom prst="curvedConnector4">
              <a:avLst>
                <a:gd name="adj1" fmla="val -71584"/>
                <a:gd name="adj2" fmla="val 58239"/>
              </a:avLst>
            </a:prstGeom>
          </p:spPr>
          <p:style>
            <a:lnRef idx="3">
              <a:schemeClr val="accent5"/>
            </a:lnRef>
            <a:fillRef idx="0">
              <a:schemeClr val="accent5"/>
            </a:fillRef>
            <a:effectRef idx="2">
              <a:schemeClr val="accent5"/>
            </a:effectRef>
            <a:fontRef idx="minor">
              <a:schemeClr val="tx1"/>
            </a:fontRef>
          </p:style>
        </p:cxnSp>
        <p:cxnSp>
          <p:nvCxnSpPr>
            <p:cNvPr id="250" name="曲线连接符 249"/>
            <p:cNvCxnSpPr>
              <a:stCxn id="8" idx="3"/>
              <a:endCxn id="170" idx="2"/>
            </p:cNvCxnSpPr>
            <p:nvPr/>
          </p:nvCxnSpPr>
          <p:spPr>
            <a:xfrm flipV="1">
              <a:off x="4126752" y="3593507"/>
              <a:ext cx="1664901" cy="1264473"/>
            </a:xfrm>
            <a:prstGeom prst="curvedConnector2">
              <a:avLst/>
            </a:prstGeom>
          </p:spPr>
          <p:style>
            <a:lnRef idx="3">
              <a:schemeClr val="accent5"/>
            </a:lnRef>
            <a:fillRef idx="0">
              <a:schemeClr val="accent5"/>
            </a:fillRef>
            <a:effectRef idx="2">
              <a:schemeClr val="accent5"/>
            </a:effectRef>
            <a:fontRef idx="minor">
              <a:schemeClr val="tx1"/>
            </a:fontRef>
          </p:style>
        </p:cxnSp>
        <p:cxnSp>
          <p:nvCxnSpPr>
            <p:cNvPr id="253" name="曲线连接符 252"/>
            <p:cNvCxnSpPr>
              <a:stCxn id="8" idx="1"/>
              <a:endCxn id="39" idx="1"/>
            </p:cNvCxnSpPr>
            <p:nvPr/>
          </p:nvCxnSpPr>
          <p:spPr>
            <a:xfrm rot="10800000">
              <a:off x="2942351" y="2181291"/>
              <a:ext cx="389328" cy="2676688"/>
            </a:xfrm>
            <a:prstGeom prst="curvedConnector3">
              <a:avLst>
                <a:gd name="adj1" fmla="val 158717"/>
              </a:avLst>
            </a:prstGeom>
          </p:spPr>
          <p:style>
            <a:lnRef idx="3">
              <a:schemeClr val="accent5"/>
            </a:lnRef>
            <a:fillRef idx="0">
              <a:schemeClr val="accent5"/>
            </a:fillRef>
            <a:effectRef idx="2">
              <a:schemeClr val="accent5"/>
            </a:effectRef>
            <a:fontRef idx="minor">
              <a:schemeClr val="tx1"/>
            </a:fontRef>
          </p:style>
        </p:cxnSp>
        <p:cxnSp>
          <p:nvCxnSpPr>
            <p:cNvPr id="256" name="曲线连接符 255"/>
            <p:cNvCxnSpPr>
              <a:stCxn id="8" idx="3"/>
              <a:endCxn id="44" idx="3"/>
            </p:cNvCxnSpPr>
            <p:nvPr/>
          </p:nvCxnSpPr>
          <p:spPr>
            <a:xfrm flipV="1">
              <a:off x="4126751" y="2181291"/>
              <a:ext cx="2379276" cy="2676688"/>
            </a:xfrm>
            <a:prstGeom prst="curvedConnector3">
              <a:avLst>
                <a:gd name="adj1" fmla="val 103472"/>
              </a:avLst>
            </a:prstGeom>
          </p:spPr>
          <p:style>
            <a:lnRef idx="3">
              <a:schemeClr val="accent5"/>
            </a:lnRef>
            <a:fillRef idx="0">
              <a:schemeClr val="accent5"/>
            </a:fillRef>
            <a:effectRef idx="2">
              <a:schemeClr val="accent5"/>
            </a:effectRef>
            <a:fontRef idx="minor">
              <a:schemeClr val="tx1"/>
            </a:fontRef>
          </p:style>
        </p:cxnSp>
        <p:cxnSp>
          <p:nvCxnSpPr>
            <p:cNvPr id="261" name="曲线连接符 260"/>
            <p:cNvCxnSpPr>
              <a:stCxn id="7" idx="3"/>
              <a:endCxn id="170" idx="3"/>
            </p:cNvCxnSpPr>
            <p:nvPr/>
          </p:nvCxnSpPr>
          <p:spPr>
            <a:xfrm flipV="1">
              <a:off x="6307691" y="3385148"/>
              <a:ext cx="198336" cy="1472831"/>
            </a:xfrm>
            <a:prstGeom prst="curvedConnector3">
              <a:avLst>
                <a:gd name="adj1" fmla="val 215259"/>
              </a:avLst>
            </a:prstGeom>
            <a:ln>
              <a:solidFill>
                <a:srgbClr val="FFFF00"/>
              </a:solidFill>
            </a:ln>
          </p:spPr>
          <p:style>
            <a:lnRef idx="3">
              <a:schemeClr val="accent4"/>
            </a:lnRef>
            <a:fillRef idx="0">
              <a:schemeClr val="accent4"/>
            </a:fillRef>
            <a:effectRef idx="2">
              <a:schemeClr val="accent4"/>
            </a:effectRef>
            <a:fontRef idx="minor">
              <a:schemeClr val="tx1"/>
            </a:fontRef>
          </p:style>
        </p:cxnSp>
        <p:cxnSp>
          <p:nvCxnSpPr>
            <p:cNvPr id="265" name="曲线连接符 264"/>
            <p:cNvCxnSpPr>
              <a:stCxn id="7" idx="3"/>
              <a:endCxn id="44" idx="3"/>
            </p:cNvCxnSpPr>
            <p:nvPr/>
          </p:nvCxnSpPr>
          <p:spPr>
            <a:xfrm flipV="1">
              <a:off x="6307691" y="2181292"/>
              <a:ext cx="198336" cy="2676687"/>
            </a:xfrm>
            <a:prstGeom prst="curvedConnector3">
              <a:avLst>
                <a:gd name="adj1" fmla="val 521325"/>
              </a:avLst>
            </a:prstGeom>
            <a:ln>
              <a:solidFill>
                <a:srgbClr val="FFFF00"/>
              </a:solidFill>
            </a:ln>
          </p:spPr>
          <p:style>
            <a:lnRef idx="3">
              <a:schemeClr val="accent4"/>
            </a:lnRef>
            <a:fillRef idx="0">
              <a:schemeClr val="accent4"/>
            </a:fillRef>
            <a:effectRef idx="2">
              <a:schemeClr val="accent4"/>
            </a:effectRef>
            <a:fontRef idx="minor">
              <a:schemeClr val="tx1"/>
            </a:fontRef>
          </p:style>
        </p:cxnSp>
        <p:cxnSp>
          <p:nvCxnSpPr>
            <p:cNvPr id="268" name="曲线连接符 267"/>
            <p:cNvCxnSpPr>
              <a:stCxn id="7" idx="1"/>
              <a:endCxn id="21" idx="2"/>
            </p:cNvCxnSpPr>
            <p:nvPr/>
          </p:nvCxnSpPr>
          <p:spPr>
            <a:xfrm rot="10800000">
              <a:off x="3651023" y="3593506"/>
              <a:ext cx="1849688" cy="1264472"/>
            </a:xfrm>
            <a:prstGeom prst="curvedConnector2">
              <a:avLst/>
            </a:prstGeom>
            <a:ln>
              <a:solidFill>
                <a:srgbClr val="FFFF00"/>
              </a:solidFill>
            </a:ln>
          </p:spPr>
          <p:style>
            <a:lnRef idx="3">
              <a:schemeClr val="accent4"/>
            </a:lnRef>
            <a:fillRef idx="0">
              <a:schemeClr val="accent4"/>
            </a:fillRef>
            <a:effectRef idx="2">
              <a:schemeClr val="accent4"/>
            </a:effectRef>
            <a:fontRef idx="minor">
              <a:schemeClr val="tx1"/>
            </a:fontRef>
          </p:style>
        </p:cxnSp>
        <p:cxnSp>
          <p:nvCxnSpPr>
            <p:cNvPr id="271" name="曲线连接符 270"/>
            <p:cNvCxnSpPr>
              <a:stCxn id="7" idx="1"/>
              <a:endCxn id="39" idx="1"/>
            </p:cNvCxnSpPr>
            <p:nvPr/>
          </p:nvCxnSpPr>
          <p:spPr>
            <a:xfrm rot="10800000">
              <a:off x="2942351" y="2181293"/>
              <a:ext cx="2558360" cy="2676687"/>
            </a:xfrm>
            <a:prstGeom prst="curvedConnector3">
              <a:avLst>
                <a:gd name="adj1" fmla="val 118846"/>
              </a:avLst>
            </a:prstGeom>
            <a:ln>
              <a:solidFill>
                <a:srgbClr val="FFFF00"/>
              </a:solidFill>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254544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Adobe 黑体 Std R" panose="020B0400000000000000" pitchFamily="34" charset="-122"/>
                <a:ea typeface="Adobe 黑体 Std R" panose="020B0400000000000000" pitchFamily="34" charset="-122"/>
              </a:rPr>
              <a:t>混合架构</a:t>
            </a:r>
          </a:p>
        </p:txBody>
      </p:sp>
      <p:pic>
        <p:nvPicPr>
          <p:cNvPr id="5" name="图片 4"/>
          <p:cNvPicPr>
            <a:picLocks noChangeAspect="1"/>
          </p:cNvPicPr>
          <p:nvPr/>
        </p:nvPicPr>
        <p:blipFill>
          <a:blip r:embed="rId2"/>
          <a:stretch>
            <a:fillRect/>
          </a:stretch>
        </p:blipFill>
        <p:spPr>
          <a:xfrm>
            <a:off x="1475656" y="2492894"/>
            <a:ext cx="1731660" cy="3096345"/>
          </a:xfrm>
          <a:prstGeom prst="rect">
            <a:avLst/>
          </a:prstGeom>
          <a:ln>
            <a:noFill/>
          </a:ln>
          <a:effectLst>
            <a:softEdge rad="112500"/>
          </a:effectLst>
        </p:spPr>
      </p:pic>
      <p:pic>
        <p:nvPicPr>
          <p:cNvPr id="7" name="图片 6"/>
          <p:cNvPicPr>
            <a:picLocks noChangeAspect="1"/>
          </p:cNvPicPr>
          <p:nvPr/>
        </p:nvPicPr>
        <p:blipFill>
          <a:blip r:embed="rId3"/>
          <a:stretch>
            <a:fillRect/>
          </a:stretch>
        </p:blipFill>
        <p:spPr>
          <a:xfrm>
            <a:off x="4211960" y="2564903"/>
            <a:ext cx="3641207" cy="29523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45687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移动互联网架构</a:t>
            </a:r>
            <a:endParaRPr lang="zh-CN" altLang="en-US" dirty="0"/>
          </a:p>
        </p:txBody>
      </p:sp>
      <p:sp>
        <p:nvSpPr>
          <p:cNvPr id="3" name="内容占位符 2"/>
          <p:cNvSpPr>
            <a:spLocks noGrp="1"/>
          </p:cNvSpPr>
          <p:nvPr>
            <p:ph idx="1"/>
          </p:nvPr>
        </p:nvSpPr>
        <p:spPr/>
        <p:txBody>
          <a:bodyPr/>
          <a:lstStyle/>
          <a:p>
            <a:r>
              <a:rPr lang="en-US" altLang="zh-CN" dirty="0" smtClean="0">
                <a:latin typeface="Adobe 楷体 Std R" panose="02020400000000000000" pitchFamily="18" charset="-122"/>
                <a:ea typeface="Adobe 楷体 Std R" panose="02020400000000000000" pitchFamily="18" charset="-122"/>
              </a:rPr>
              <a:t>APP</a:t>
            </a:r>
            <a:r>
              <a:rPr lang="zh-CN" altLang="en-US" dirty="0" smtClean="0">
                <a:latin typeface="Adobe 楷体 Std R" panose="02020400000000000000" pitchFamily="18" charset="-122"/>
                <a:ea typeface="Adobe 楷体 Std R" panose="02020400000000000000" pitchFamily="18" charset="-122"/>
              </a:rPr>
              <a:t>端 </a:t>
            </a:r>
            <a:r>
              <a:rPr lang="en-US" altLang="zh-CN" dirty="0" smtClean="0">
                <a:latin typeface="Adobe 楷体 Std R" panose="02020400000000000000" pitchFamily="18" charset="-122"/>
                <a:ea typeface="Adobe 楷体 Std R" panose="02020400000000000000" pitchFamily="18" charset="-122"/>
              </a:rPr>
              <a:t>C </a:t>
            </a:r>
            <a:r>
              <a:rPr lang="en-US" altLang="zh-CN" dirty="0" smtClean="0">
                <a:latin typeface="Adobe 楷体 Std R" panose="02020400000000000000" pitchFamily="18" charset="-122"/>
                <a:ea typeface="Adobe 楷体 Std R" panose="02020400000000000000" pitchFamily="18" charset="-122"/>
                <a:sym typeface="Wingdings" panose="05000000000000000000" pitchFamily="2" charset="2"/>
              </a:rPr>
              <a:t> </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浏览器端 </a:t>
            </a:r>
            <a:r>
              <a:rPr lang="en-US" altLang="zh-CN" dirty="0" smtClean="0">
                <a:latin typeface="Adobe 楷体 Std R" panose="02020400000000000000" pitchFamily="18" charset="-122"/>
                <a:ea typeface="Adobe 楷体 Std R" panose="02020400000000000000" pitchFamily="18" charset="-122"/>
              </a:rPr>
              <a:t>B </a:t>
            </a:r>
            <a:r>
              <a:rPr lang="en-US" altLang="zh-CN" dirty="0" smtClean="0">
                <a:latin typeface="Adobe 楷体 Std R" panose="02020400000000000000" pitchFamily="18" charset="-122"/>
                <a:ea typeface="Adobe 楷体 Std R" panose="02020400000000000000" pitchFamily="18" charset="-122"/>
                <a:sym typeface="Wingdings" panose="05000000000000000000" pitchFamily="2" charset="2"/>
              </a:rPr>
              <a:t></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服务器端  </a:t>
            </a:r>
            <a:r>
              <a:rPr lang="en-US" altLang="zh-CN" dirty="0" smtClean="0">
                <a:latin typeface="Adobe 楷体 Std R" panose="02020400000000000000" pitchFamily="18" charset="-122"/>
                <a:ea typeface="Adobe 楷体 Std R" panose="02020400000000000000" pitchFamily="18" charset="-122"/>
              </a:rPr>
              <a:t>S </a:t>
            </a:r>
            <a:r>
              <a:rPr lang="en-US" altLang="zh-CN" dirty="0" smtClean="0">
                <a:latin typeface="Adobe 楷体 Std R" panose="02020400000000000000" pitchFamily="18" charset="-122"/>
                <a:ea typeface="Adobe 楷体 Std R" panose="02020400000000000000" pitchFamily="18" charset="-122"/>
                <a:sym typeface="Wingdings" panose="05000000000000000000" pitchFamily="2" charset="2"/>
              </a:rPr>
              <a:t></a:t>
            </a:r>
          </a:p>
          <a:p>
            <a:r>
              <a:rPr lang="zh-CN" altLang="en-US" dirty="0" smtClean="0">
                <a:latin typeface="Adobe 楷体 Std R" panose="02020400000000000000" pitchFamily="18" charset="-122"/>
                <a:ea typeface="Adobe 楷体 Std R" panose="02020400000000000000" pitchFamily="18" charset="-122"/>
                <a:sym typeface="Wingdings" panose="05000000000000000000" pitchFamily="2" charset="2"/>
              </a:rPr>
              <a:t>多端同服</a:t>
            </a:r>
            <a:endParaRPr lang="zh-CN" altLang="en-US"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9587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a:t>
            </a:r>
            <a:endParaRPr lang="zh-CN" altLang="en-US" dirty="0"/>
          </a:p>
        </p:txBody>
      </p:sp>
      <p:sp>
        <p:nvSpPr>
          <p:cNvPr id="3" name="内容占位符 2"/>
          <p:cNvSpPr>
            <a:spLocks noGrp="1"/>
          </p:cNvSpPr>
          <p:nvPr>
            <p:ph idx="1"/>
          </p:nvPr>
        </p:nvSpPr>
        <p:spPr>
          <a:xfrm>
            <a:off x="1005930" y="2492896"/>
            <a:ext cx="7140078" cy="3444875"/>
          </a:xfrm>
        </p:spPr>
        <p:txBody>
          <a:bodyPr/>
          <a:lstStyle/>
          <a:p>
            <a:r>
              <a:rPr lang="zh-CN" altLang="en-US" dirty="0" smtClean="0">
                <a:latin typeface="Adobe 楷体 Std R" panose="02020400000000000000" pitchFamily="18" charset="-122"/>
                <a:ea typeface="Adobe 楷体 Std R" panose="02020400000000000000" pitchFamily="18" charset="-122"/>
              </a:rPr>
              <a:t>架构描述属于 “概要设计”还是“详细设计”？</a:t>
            </a:r>
            <a:endParaRPr lang="en-US" altLang="zh-CN" dirty="0" smtClean="0">
              <a:latin typeface="Adobe 楷体 Std R" panose="02020400000000000000" pitchFamily="18" charset="-122"/>
              <a:ea typeface="Adobe 楷体 Std R" panose="02020400000000000000" pitchFamily="18" charset="-122"/>
            </a:endParaRPr>
          </a:p>
          <a:p>
            <a:pPr lvl="1"/>
            <a:r>
              <a:rPr lang="en-US" altLang="zh-CN" dirty="0" smtClean="0">
                <a:latin typeface="Adobe 楷体 Std R" panose="02020400000000000000" pitchFamily="18" charset="-122"/>
                <a:ea typeface="Adobe 楷体 Std R" panose="02020400000000000000" pitchFamily="18" charset="-122"/>
              </a:rPr>
              <a:t>A </a:t>
            </a:r>
            <a:r>
              <a:rPr lang="zh-CN" altLang="en-US" dirty="0" smtClean="0">
                <a:latin typeface="Adobe 楷体 Std R" panose="02020400000000000000" pitchFamily="18" charset="-122"/>
                <a:ea typeface="Adobe 楷体 Std R" panose="02020400000000000000" pitchFamily="18" charset="-122"/>
              </a:rPr>
              <a:t>概要设计</a:t>
            </a:r>
            <a:endParaRPr lang="en-US" altLang="zh-CN" dirty="0" smtClean="0">
              <a:latin typeface="Adobe 楷体 Std R" panose="02020400000000000000" pitchFamily="18" charset="-122"/>
              <a:ea typeface="Adobe 楷体 Std R" panose="02020400000000000000" pitchFamily="18" charset="-122"/>
            </a:endParaRPr>
          </a:p>
          <a:p>
            <a:pPr lvl="1"/>
            <a:r>
              <a:rPr lang="en-US" altLang="zh-CN" dirty="0" smtClean="0">
                <a:latin typeface="Adobe 楷体 Std R" panose="02020400000000000000" pitchFamily="18" charset="-122"/>
                <a:ea typeface="Adobe 楷体 Std R" panose="02020400000000000000" pitchFamily="18" charset="-122"/>
              </a:rPr>
              <a:t>B </a:t>
            </a:r>
            <a:r>
              <a:rPr lang="zh-CN" altLang="en-US" dirty="0" smtClean="0">
                <a:latin typeface="Adobe 楷体 Std R" panose="02020400000000000000" pitchFamily="18" charset="-122"/>
                <a:ea typeface="Adobe 楷体 Std R" panose="02020400000000000000" pitchFamily="18" charset="-122"/>
              </a:rPr>
              <a:t>详细设计</a:t>
            </a:r>
            <a:endParaRPr lang="en-US" altLang="zh-CN" dirty="0" smtClean="0">
              <a:latin typeface="Adobe 楷体 Std R" panose="02020400000000000000" pitchFamily="18" charset="-122"/>
              <a:ea typeface="Adobe 楷体 Std R" panose="02020400000000000000" pitchFamily="18" charset="-122"/>
            </a:endParaRPr>
          </a:p>
          <a:p>
            <a:pPr lvl="1"/>
            <a:r>
              <a:rPr lang="en-US" altLang="zh-CN" dirty="0" smtClean="0">
                <a:latin typeface="Adobe 楷体 Std R" panose="02020400000000000000" pitchFamily="18" charset="-122"/>
                <a:ea typeface="Adobe 楷体 Std R" panose="02020400000000000000" pitchFamily="18" charset="-122"/>
              </a:rPr>
              <a:t>C </a:t>
            </a:r>
            <a:r>
              <a:rPr lang="zh-CN" altLang="en-US" dirty="0" smtClean="0">
                <a:latin typeface="Adobe 楷体 Std R" panose="02020400000000000000" pitchFamily="18" charset="-122"/>
                <a:ea typeface="Adobe 楷体 Std R" panose="02020400000000000000" pitchFamily="18" charset="-122"/>
              </a:rPr>
              <a:t>两者都是</a:t>
            </a:r>
            <a:endParaRPr lang="en-US" altLang="zh-CN" dirty="0" smtClean="0">
              <a:latin typeface="Adobe 楷体 Std R" panose="02020400000000000000" pitchFamily="18" charset="-122"/>
              <a:ea typeface="Adobe 楷体 Std R" panose="02020400000000000000" pitchFamily="18" charset="-122"/>
            </a:endParaRPr>
          </a:p>
          <a:p>
            <a:pPr lvl="1"/>
            <a:r>
              <a:rPr lang="en-US" altLang="zh-CN" dirty="0" smtClean="0">
                <a:latin typeface="Adobe 楷体 Std R" panose="02020400000000000000" pitchFamily="18" charset="-122"/>
                <a:ea typeface="Adobe 楷体 Std R" panose="02020400000000000000" pitchFamily="18" charset="-122"/>
              </a:rPr>
              <a:t>D </a:t>
            </a:r>
            <a:r>
              <a:rPr lang="zh-CN" altLang="en-US" dirty="0" smtClean="0">
                <a:latin typeface="Adobe 楷体 Std R" panose="02020400000000000000" pitchFamily="18" charset="-122"/>
                <a:ea typeface="Adobe 楷体 Std R" panose="02020400000000000000" pitchFamily="18" charset="-122"/>
              </a:rPr>
              <a:t>两者都不是</a:t>
            </a:r>
            <a:endParaRPr lang="en-US" altLang="zh-CN" dirty="0" smtClean="0">
              <a:latin typeface="Adobe 楷体 Std R" panose="02020400000000000000" pitchFamily="18" charset="-122"/>
              <a:ea typeface="Adobe 楷体 Std R" panose="02020400000000000000" pitchFamily="18" charset="-122"/>
            </a:endParaRPr>
          </a:p>
          <a:p>
            <a:endParaRPr lang="zh-CN" altLang="en-US" dirty="0"/>
          </a:p>
        </p:txBody>
      </p:sp>
    </p:spTree>
    <p:extLst>
      <p:ext uri="{BB962C8B-B14F-4D97-AF65-F5344CB8AC3E}">
        <p14:creationId xmlns:p14="http://schemas.microsoft.com/office/powerpoint/2010/main" val="11827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lnSpc>
                <a:spcPct val="90000"/>
              </a:lnSpc>
            </a:pPr>
            <a:r>
              <a:rPr lang="zh-CN" altLang="en-US" b="1" dirty="0">
                <a:latin typeface="Adobe 黑体 Std R" panose="020B0400000000000000" pitchFamily="34" charset="-122"/>
                <a:ea typeface="Adobe 黑体 Std R" panose="020B0400000000000000" pitchFamily="34" charset="-122"/>
              </a:rPr>
              <a:t>目录</a:t>
            </a:r>
          </a:p>
        </p:txBody>
      </p:sp>
      <p:sp>
        <p:nvSpPr>
          <p:cNvPr id="3" name="内容占位符 2"/>
          <p:cNvSpPr>
            <a:spLocks noGrp="1"/>
          </p:cNvSpPr>
          <p:nvPr>
            <p:ph idx="1"/>
          </p:nvPr>
        </p:nvSpPr>
        <p:spPr/>
        <p:txBody>
          <a:bodyPr/>
          <a:lstStyle/>
          <a:p>
            <a:r>
              <a:rPr lang="en-US" altLang="zh-CN" b="1" dirty="0">
                <a:latin typeface="Adobe 黑体 Std R" panose="020B0400000000000000" pitchFamily="34" charset="-122"/>
                <a:ea typeface="Adobe 黑体 Std R" panose="020B0400000000000000" pitchFamily="34" charset="-122"/>
              </a:rPr>
              <a:t>§6.1 </a:t>
            </a:r>
            <a:r>
              <a:rPr lang="zh-CN" altLang="en-US" b="1" dirty="0">
                <a:latin typeface="Adobe 黑体 Std R" panose="020B0400000000000000" pitchFamily="34" charset="-122"/>
                <a:ea typeface="Adobe 黑体 Std R" panose="020B0400000000000000" pitchFamily="34" charset="-122"/>
              </a:rPr>
              <a:t>常见架构的简介</a:t>
            </a:r>
            <a:endParaRPr lang="en-US" altLang="zh-CN" b="1" dirty="0">
              <a:latin typeface="Adobe 黑体 Std R" panose="020B0400000000000000" pitchFamily="34" charset="-122"/>
              <a:ea typeface="Adobe 黑体 Std R" panose="020B0400000000000000" pitchFamily="34" charset="-122"/>
            </a:endParaRPr>
          </a:p>
          <a:p>
            <a:r>
              <a:rPr lang="en-US" altLang="zh-CN" b="1" dirty="0" smtClean="0">
                <a:solidFill>
                  <a:srgbClr val="FF0000"/>
                </a:solidFill>
                <a:latin typeface="Adobe 黑体 Std R" panose="020B0400000000000000" pitchFamily="34" charset="-122"/>
                <a:ea typeface="Adobe 黑体 Std R" panose="020B0400000000000000" pitchFamily="34" charset="-122"/>
              </a:rPr>
              <a:t>§6.2 </a:t>
            </a:r>
            <a:r>
              <a:rPr lang="zh-CN" altLang="en-US" b="1" dirty="0" smtClean="0">
                <a:solidFill>
                  <a:srgbClr val="FF0000"/>
                </a:solidFill>
                <a:latin typeface="Adobe 黑体 Std R" panose="020B0400000000000000" pitchFamily="34" charset="-122"/>
                <a:ea typeface="Adobe 黑体 Std R" panose="020B0400000000000000" pitchFamily="34" charset="-122"/>
              </a:rPr>
              <a:t>进程与线程</a:t>
            </a:r>
            <a:endParaRPr lang="en-US" altLang="zh-CN" b="1" dirty="0" smtClean="0">
              <a:solidFill>
                <a:srgbClr val="FF0000"/>
              </a:solidFill>
              <a:latin typeface="Adobe 黑体 Std R" panose="020B0400000000000000" pitchFamily="34" charset="-122"/>
              <a:ea typeface="Adobe 黑体 Std R" panose="020B0400000000000000" pitchFamily="34" charset="-122"/>
            </a:endParaRPr>
          </a:p>
          <a:p>
            <a:r>
              <a:rPr lang="en-US" altLang="zh-CN" b="1" dirty="0">
                <a:latin typeface="Adobe 黑体 Std R" panose="020B0400000000000000" pitchFamily="34" charset="-122"/>
                <a:ea typeface="Adobe 黑体 Std R" panose="020B0400000000000000" pitchFamily="34" charset="-122"/>
              </a:rPr>
              <a:t>§</a:t>
            </a:r>
            <a:r>
              <a:rPr lang="en-US" altLang="zh-CN" b="1" dirty="0" smtClean="0">
                <a:latin typeface="Adobe 黑体 Std R" panose="020B0400000000000000" pitchFamily="34" charset="-122"/>
                <a:ea typeface="Adobe 黑体 Std R" panose="020B0400000000000000" pitchFamily="34" charset="-122"/>
              </a:rPr>
              <a:t>6.3 </a:t>
            </a:r>
            <a:r>
              <a:rPr lang="zh-CN" altLang="en-US" b="1" dirty="0" smtClean="0">
                <a:latin typeface="Adobe 黑体 Std R" panose="020B0400000000000000" pitchFamily="34" charset="-122"/>
                <a:ea typeface="Adobe 黑体 Std R" panose="020B0400000000000000" pitchFamily="34" charset="-122"/>
              </a:rPr>
              <a:t>软件开发中的网络基础</a:t>
            </a:r>
            <a:endParaRPr lang="en-US" altLang="zh-CN" b="1" dirty="0" smtClean="0">
              <a:latin typeface="Adobe 黑体 Std R" panose="020B0400000000000000" pitchFamily="34" charset="-122"/>
              <a:ea typeface="Adobe 黑体 Std R" panose="020B0400000000000000" pitchFamily="34" charset="-122"/>
            </a:endParaRPr>
          </a:p>
          <a:p>
            <a:r>
              <a:rPr lang="en-US" altLang="zh-CN" b="1" dirty="0">
                <a:latin typeface="Adobe 黑体 Std R" panose="020B0400000000000000" pitchFamily="34" charset="-122"/>
                <a:ea typeface="Adobe 黑体 Std R" panose="020B0400000000000000" pitchFamily="34" charset="-122"/>
              </a:rPr>
              <a:t>§</a:t>
            </a:r>
            <a:r>
              <a:rPr lang="en-US" altLang="zh-CN" b="1" dirty="0" smtClean="0">
                <a:latin typeface="Adobe 黑体 Std R" panose="020B0400000000000000" pitchFamily="34" charset="-122"/>
                <a:ea typeface="Adobe 黑体 Std R" panose="020B0400000000000000" pitchFamily="34" charset="-122"/>
              </a:rPr>
              <a:t>6.4 </a:t>
            </a:r>
            <a:r>
              <a:rPr lang="zh-CN" altLang="en-US" b="1" dirty="0" smtClean="0">
                <a:latin typeface="Adobe 黑体 Std R" panose="020B0400000000000000" pitchFamily="34" charset="-122"/>
                <a:ea typeface="Adobe 黑体 Std R" panose="020B0400000000000000" pitchFamily="34" charset="-122"/>
              </a:rPr>
              <a:t>一些常用的框架</a:t>
            </a:r>
            <a:endParaRPr lang="en-US" altLang="zh-CN" b="1"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871993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单进程结构</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2" descr="https://timgsa.baidu.com/timg?image&amp;quality=80&amp;size=b9999_10000&amp;sec=1497529900587&amp;di=d763220f073cde8cbf63e363b506cdf2&amp;imgtype=0&amp;src=http%3A%2F%2Fpic.qjimage.com%2Fdanitarm012%2Fhigh%2Fus05-pbn07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420888"/>
            <a:ext cx="5616624"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552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进程和程序</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程序是代码（二进制或是文本代码）的集合</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进程是运行中的程序</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有的进程很快就运行完了</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有的进程是偷偷运行的</a:t>
            </a:r>
            <a:endParaRPr lang="zh-CN" altLang="en-US"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493868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pPr eaLnBrk="1" hangingPunct="1"/>
            <a:r>
              <a:rPr lang="zh-CN" altLang="en-US" b="1" dirty="0">
                <a:latin typeface="Adobe 黑体 Std R" panose="020B0400000000000000" pitchFamily="34" charset="-122"/>
                <a:ea typeface="Adobe 黑体 Std R" panose="020B0400000000000000" pitchFamily="34" charset="-122"/>
              </a:rPr>
              <a:t>〇、前情回顾</a:t>
            </a:r>
          </a:p>
        </p:txBody>
      </p:sp>
      <p:grpSp>
        <p:nvGrpSpPr>
          <p:cNvPr id="7" name="组合 6">
            <a:extLst>
              <a:ext uri="{FF2B5EF4-FFF2-40B4-BE49-F238E27FC236}">
                <a16:creationId xmlns:a16="http://schemas.microsoft.com/office/drawing/2014/main" id="{BFA2006D-9288-4ABF-BF29-A8B933882CD5}"/>
              </a:ext>
            </a:extLst>
          </p:cNvPr>
          <p:cNvGrpSpPr/>
          <p:nvPr/>
        </p:nvGrpSpPr>
        <p:grpSpPr>
          <a:xfrm>
            <a:off x="1259632" y="2419411"/>
            <a:ext cx="6622705" cy="3673885"/>
            <a:chOff x="1037242" y="5960330"/>
            <a:chExt cx="7073849" cy="898031"/>
          </a:xfrm>
        </p:grpSpPr>
        <p:sp>
          <p:nvSpPr>
            <p:cNvPr id="8" name="Shape 64">
              <a:extLst>
                <a:ext uri="{FF2B5EF4-FFF2-40B4-BE49-F238E27FC236}">
                  <a16:creationId xmlns:a16="http://schemas.microsoft.com/office/drawing/2014/main" id="{A67675A1-C67D-4EBA-AE98-018E9AC81C9F}"/>
                </a:ext>
              </a:extLst>
            </p:cNvPr>
            <p:cNvSpPr/>
            <p:nvPr/>
          </p:nvSpPr>
          <p:spPr>
            <a:xfrm>
              <a:off x="1037242" y="5960330"/>
              <a:ext cx="7073848" cy="320391"/>
            </a:xfrm>
            <a:custGeom>
              <a:avLst/>
              <a:gdLst/>
              <a:ahLst/>
              <a:cxnLst/>
              <a:rect l="0" t="0" r="0" b="0"/>
              <a:pathLst>
                <a:path w="3341643" h="208861">
                  <a:moveTo>
                    <a:pt x="50801" y="0"/>
                  </a:moveTo>
                  <a:lnTo>
                    <a:pt x="3290843" y="0"/>
                  </a:lnTo>
                  <a:cubicBezTo>
                    <a:pt x="3318783" y="0"/>
                    <a:pt x="3341643" y="22860"/>
                    <a:pt x="3341643" y="50800"/>
                  </a:cubicBezTo>
                  <a:lnTo>
                    <a:pt x="3341643" y="208861"/>
                  </a:lnTo>
                  <a:lnTo>
                    <a:pt x="0" y="208861"/>
                  </a:lnTo>
                  <a:lnTo>
                    <a:pt x="0" y="50800"/>
                  </a:lnTo>
                  <a:cubicBezTo>
                    <a:pt x="0" y="22860"/>
                    <a:pt x="22861" y="0"/>
                    <a:pt x="50801" y="0"/>
                  </a:cubicBezTo>
                  <a:close/>
                </a:path>
              </a:pathLst>
            </a:custGeom>
            <a:ln w="0" cap="flat">
              <a:miter lim="127000"/>
            </a:ln>
          </p:spPr>
          <p:style>
            <a:lnRef idx="0">
              <a:srgbClr val="000000">
                <a:alpha val="0"/>
              </a:srgbClr>
            </a:lnRef>
            <a:fillRef idx="1">
              <a:srgbClr val="009966"/>
            </a:fillRef>
            <a:effectRef idx="0">
              <a:scrgbClr r="0" g="0" b="0"/>
            </a:effectRef>
            <a:fontRef idx="none"/>
          </p:style>
          <p:txBody>
            <a:bodyPr/>
            <a:lstStyle/>
            <a:p>
              <a:endParaRPr lang="zh-CN" altLang="en-US"/>
            </a:p>
          </p:txBody>
        </p:sp>
        <p:sp>
          <p:nvSpPr>
            <p:cNvPr id="9" name="Shape 72">
              <a:extLst>
                <a:ext uri="{FF2B5EF4-FFF2-40B4-BE49-F238E27FC236}">
                  <a16:creationId xmlns:a16="http://schemas.microsoft.com/office/drawing/2014/main" id="{CB535FD2-39AE-4D18-834C-96EBAC47364B}"/>
                </a:ext>
              </a:extLst>
            </p:cNvPr>
            <p:cNvSpPr/>
            <p:nvPr/>
          </p:nvSpPr>
          <p:spPr>
            <a:xfrm>
              <a:off x="1037242" y="6145558"/>
              <a:ext cx="7073849" cy="712803"/>
            </a:xfrm>
            <a:custGeom>
              <a:avLst/>
              <a:gdLst/>
              <a:ahLst/>
              <a:cxnLst/>
              <a:rect l="0" t="0" r="0" b="0"/>
              <a:pathLst>
                <a:path w="3341643" h="377516">
                  <a:moveTo>
                    <a:pt x="0" y="0"/>
                  </a:moveTo>
                  <a:lnTo>
                    <a:pt x="3341643" y="0"/>
                  </a:lnTo>
                  <a:lnTo>
                    <a:pt x="3341643" y="326715"/>
                  </a:lnTo>
                  <a:cubicBezTo>
                    <a:pt x="3341643" y="354655"/>
                    <a:pt x="3318783" y="377516"/>
                    <a:pt x="3290843" y="377516"/>
                  </a:cubicBezTo>
                  <a:lnTo>
                    <a:pt x="50801" y="377516"/>
                  </a:lnTo>
                  <a:cubicBezTo>
                    <a:pt x="22861" y="377516"/>
                    <a:pt x="0" y="354655"/>
                    <a:pt x="0" y="326715"/>
                  </a:cubicBezTo>
                  <a:lnTo>
                    <a:pt x="0" y="0"/>
                  </a:lnTo>
                  <a:close/>
                </a:path>
              </a:pathLst>
            </a:custGeom>
            <a:ln w="0" cap="flat">
              <a:miter lim="127000"/>
            </a:ln>
          </p:spPr>
          <p:style>
            <a:lnRef idx="0">
              <a:srgbClr val="000000">
                <a:alpha val="0"/>
              </a:srgbClr>
            </a:lnRef>
            <a:fillRef idx="1">
              <a:srgbClr val="E5F5F0"/>
            </a:fillRef>
            <a:effectRef idx="0">
              <a:scrgbClr r="0" g="0" b="0"/>
            </a:effectRef>
            <a:fontRef idx="none"/>
          </p:style>
          <p:txBody>
            <a:bodyPr/>
            <a:lstStyle/>
            <a:p>
              <a:endParaRPr lang="zh-CN" altLang="en-US"/>
            </a:p>
          </p:txBody>
        </p:sp>
      </p:grpSp>
      <p:sp>
        <p:nvSpPr>
          <p:cNvPr id="17411" name="内容占位符 2"/>
          <p:cNvSpPr>
            <a:spLocks noGrp="1"/>
          </p:cNvSpPr>
          <p:nvPr>
            <p:ph idx="1"/>
          </p:nvPr>
        </p:nvSpPr>
        <p:spPr>
          <a:xfrm>
            <a:off x="2843808" y="3253979"/>
            <a:ext cx="4608511" cy="2551285"/>
          </a:xfrm>
        </p:spPr>
        <p:txBody>
          <a:bodyPr/>
          <a:lstStyle/>
          <a:p>
            <a:r>
              <a:rPr lang="en-US" altLang="zh-CN" sz="2800" b="1" dirty="0">
                <a:latin typeface="华文新魏" panose="02010800040101010101" pitchFamily="2" charset="-122"/>
                <a:ea typeface="华文新魏" panose="02010800040101010101" pitchFamily="2" charset="-122"/>
              </a:rPr>
              <a:t>5</a:t>
            </a:r>
            <a:r>
              <a:rPr lang="en-US" altLang="zh-CN" sz="2800" b="1" dirty="0" smtClean="0">
                <a:latin typeface="华文新魏" panose="02010800040101010101" pitchFamily="2" charset="-122"/>
                <a:ea typeface="华文新魏" panose="02010800040101010101" pitchFamily="2" charset="-122"/>
              </a:rPr>
              <a:t>.1  </a:t>
            </a:r>
            <a:r>
              <a:rPr lang="zh-CN" altLang="en-US" sz="2800" b="1" dirty="0" smtClean="0">
                <a:latin typeface="华文新魏" panose="02010800040101010101" pitchFamily="2" charset="-122"/>
                <a:ea typeface="华文新魏" panose="02010800040101010101" pitchFamily="2" charset="-122"/>
              </a:rPr>
              <a:t>图和文档</a:t>
            </a:r>
            <a:endParaRPr lang="zh-CN" altLang="zh-CN" sz="2800" b="1" dirty="0">
              <a:latin typeface="华文新魏" panose="02010800040101010101" pitchFamily="2" charset="-122"/>
              <a:ea typeface="华文新魏" panose="02010800040101010101" pitchFamily="2" charset="-122"/>
            </a:endParaRPr>
          </a:p>
          <a:p>
            <a:r>
              <a:rPr lang="en-US" altLang="zh-CN" sz="2800" b="1" dirty="0">
                <a:latin typeface="华文新魏" panose="02010800040101010101" pitchFamily="2" charset="-122"/>
                <a:ea typeface="华文新魏" panose="02010800040101010101" pitchFamily="2" charset="-122"/>
              </a:rPr>
              <a:t>5</a:t>
            </a:r>
            <a:r>
              <a:rPr lang="en-US" altLang="zh-CN" sz="2800" b="1" dirty="0" smtClean="0">
                <a:latin typeface="华文新魏" panose="02010800040101010101" pitchFamily="2" charset="-122"/>
                <a:ea typeface="华文新魏" panose="02010800040101010101" pitchFamily="2" charset="-122"/>
              </a:rPr>
              <a:t>.2 </a:t>
            </a:r>
            <a:r>
              <a:rPr lang="zh-CN" altLang="en-US" sz="2800" b="1" dirty="0" smtClean="0">
                <a:latin typeface="华文新魏" panose="02010800040101010101" pitchFamily="2" charset="-122"/>
                <a:ea typeface="华文新魏" panose="02010800040101010101" pitchFamily="2" charset="-122"/>
              </a:rPr>
              <a:t>概要设计与详细设计</a:t>
            </a:r>
            <a:endParaRPr lang="en-US" altLang="zh-CN" sz="2800" b="1" dirty="0" smtClean="0">
              <a:latin typeface="华文新魏" panose="02010800040101010101" pitchFamily="2" charset="-122"/>
              <a:ea typeface="华文新魏" panose="02010800040101010101" pitchFamily="2" charset="-122"/>
            </a:endParaRPr>
          </a:p>
          <a:p>
            <a:r>
              <a:rPr lang="en-US" altLang="zh-CN" sz="2800" b="1" dirty="0">
                <a:latin typeface="华文新魏" panose="02010800040101010101" pitchFamily="2" charset="-122"/>
                <a:ea typeface="华文新魏" panose="02010800040101010101" pitchFamily="2" charset="-122"/>
              </a:rPr>
              <a:t>5</a:t>
            </a:r>
            <a:r>
              <a:rPr lang="en-US" altLang="zh-CN" sz="2800" b="1" dirty="0" smtClean="0">
                <a:latin typeface="华文新魏" panose="02010800040101010101" pitchFamily="2" charset="-122"/>
                <a:ea typeface="华文新魏" panose="02010800040101010101" pitchFamily="2" charset="-122"/>
              </a:rPr>
              <a:t>.3 </a:t>
            </a:r>
            <a:r>
              <a:rPr lang="zh-CN" altLang="en-US" sz="2800" b="1" dirty="0" smtClean="0">
                <a:latin typeface="华文新魏" panose="02010800040101010101" pitchFamily="2" charset="-122"/>
                <a:ea typeface="华文新魏" panose="02010800040101010101" pitchFamily="2" charset="-122"/>
              </a:rPr>
              <a:t>测试用例设计</a:t>
            </a:r>
            <a:endParaRPr lang="en-US" altLang="zh-CN" sz="2800" b="1" dirty="0">
              <a:latin typeface="华文新魏" panose="02010800040101010101" pitchFamily="2" charset="-122"/>
              <a:ea typeface="华文新魏" panose="02010800040101010101" pitchFamily="2" charset="-122"/>
            </a:endParaRPr>
          </a:p>
          <a:p>
            <a:r>
              <a:rPr lang="en-US" altLang="zh-CN" sz="2800" b="1" dirty="0">
                <a:latin typeface="华文新魏" panose="02010800040101010101" pitchFamily="2" charset="-122"/>
                <a:ea typeface="华文新魏" panose="02010800040101010101" pitchFamily="2" charset="-122"/>
              </a:rPr>
              <a:t>5</a:t>
            </a:r>
            <a:r>
              <a:rPr lang="en-US" altLang="zh-CN" sz="2800" b="1" dirty="0" smtClean="0">
                <a:latin typeface="华文新魏" panose="02010800040101010101" pitchFamily="2" charset="-122"/>
                <a:ea typeface="华文新魏" panose="02010800040101010101" pitchFamily="2" charset="-122"/>
              </a:rPr>
              <a:t>.4 </a:t>
            </a:r>
            <a:r>
              <a:rPr lang="zh-CN" altLang="en-US" sz="2800" b="1" dirty="0" smtClean="0">
                <a:latin typeface="华文新魏" panose="02010800040101010101" pitchFamily="2" charset="-122"/>
                <a:ea typeface="华文新魏" panose="02010800040101010101" pitchFamily="2" charset="-122"/>
              </a:rPr>
              <a:t>模块化</a:t>
            </a:r>
            <a:endParaRPr lang="zh-CN" altLang="zh-CN" sz="2800" b="1" dirty="0">
              <a:latin typeface="华文新魏" panose="02010800040101010101" pitchFamily="2" charset="-122"/>
              <a:ea typeface="华文新魏" panose="02010800040101010101" pitchFamily="2" charset="-122"/>
            </a:endParaRPr>
          </a:p>
          <a:p>
            <a:pPr eaLnBrk="1" hangingPunct="1"/>
            <a:endParaRPr lang="zh-CN" altLang="en-US" dirty="0"/>
          </a:p>
        </p:txBody>
      </p:sp>
    </p:spTree>
    <p:extLst>
      <p:ext uri="{BB962C8B-B14F-4D97-AF65-F5344CB8AC3E}">
        <p14:creationId xmlns:p14="http://schemas.microsoft.com/office/powerpoint/2010/main" val="124906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线程</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一个进程（完成一个任务）中独立的一个执行单元</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线程的不能被直观地看到</a:t>
            </a:r>
            <a:endParaRPr lang="zh-CN" altLang="en-US"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730025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一个类比</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一个比赛进程（</a:t>
            </a:r>
            <a:r>
              <a:rPr lang="en-US" altLang="zh-CN" dirty="0" smtClean="0">
                <a:latin typeface="Adobe 楷体 Std R" panose="02020400000000000000" pitchFamily="18" charset="-122"/>
                <a:ea typeface="Adobe 楷体 Std R" panose="02020400000000000000" pitchFamily="18" charset="-122"/>
              </a:rPr>
              <a:t>Process</a:t>
            </a:r>
            <a:r>
              <a:rPr lang="zh-CN" altLang="en-US" dirty="0" smtClean="0">
                <a:latin typeface="Adobe 楷体 Std R" panose="02020400000000000000" pitchFamily="18" charset="-122"/>
                <a:ea typeface="Adobe 楷体 Std R" panose="02020400000000000000" pitchFamily="18" charset="-122"/>
              </a:rPr>
              <a:t>）</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每条赛道上独立的过程（</a:t>
            </a:r>
            <a:r>
              <a:rPr lang="en-US" altLang="zh-CN" dirty="0" smtClean="0">
                <a:latin typeface="Adobe 楷体 Std R" panose="02020400000000000000" pitchFamily="18" charset="-122"/>
                <a:ea typeface="Adobe 楷体 Std R" panose="02020400000000000000" pitchFamily="18" charset="-122"/>
              </a:rPr>
              <a:t>Thread</a:t>
            </a:r>
            <a:r>
              <a:rPr lang="zh-CN" altLang="en-US" dirty="0" smtClean="0">
                <a:latin typeface="Adobe 楷体 Std R" panose="02020400000000000000" pitchFamily="18" charset="-122"/>
                <a:ea typeface="Adobe 楷体 Std R" panose="02020400000000000000" pitchFamily="18" charset="-122"/>
              </a:rPr>
              <a:t>）</a:t>
            </a:r>
            <a:endParaRPr lang="zh-CN" altLang="en-US" dirty="0">
              <a:latin typeface="Adobe 楷体 Std R" panose="02020400000000000000" pitchFamily="18" charset="-122"/>
              <a:ea typeface="Adobe 楷体 Std R" panose="02020400000000000000" pitchFamily="18" charset="-122"/>
            </a:endParaRPr>
          </a:p>
        </p:txBody>
      </p:sp>
      <p:pic>
        <p:nvPicPr>
          <p:cNvPr id="1026" name="Picture 2" descr="ç¹å»å¾çè¿å¥ä¸ä¸é¡µ"/>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645024"/>
            <a:ext cx="5304665" cy="210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528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一个实例</a:t>
            </a:r>
            <a:endParaRPr lang="zh-CN" altLang="en-US" dirty="0"/>
          </a:p>
        </p:txBody>
      </p:sp>
      <p:sp>
        <p:nvSpPr>
          <p:cNvPr id="3" name="内容占位符 2"/>
          <p:cNvSpPr>
            <a:spLocks noGrp="1"/>
          </p:cNvSpPr>
          <p:nvPr>
            <p:ph idx="1"/>
          </p:nvPr>
        </p:nvSpPr>
        <p:spPr/>
        <p:txBody>
          <a:bodyPr/>
          <a:lstStyle/>
          <a:p>
            <a:r>
              <a:rPr lang="en-US" altLang="zh-CN" dirty="0" smtClean="0">
                <a:latin typeface="Adobe 楷体 Std R" panose="02020400000000000000" pitchFamily="18" charset="-122"/>
                <a:ea typeface="Adobe 楷体 Std R" panose="02020400000000000000" pitchFamily="18" charset="-122"/>
              </a:rPr>
              <a:t>Tom</a:t>
            </a:r>
            <a:r>
              <a:rPr lang="zh-CN" altLang="en-US" dirty="0" smtClean="0">
                <a:latin typeface="Adobe 楷体 Std R" panose="02020400000000000000" pitchFamily="18" charset="-122"/>
                <a:ea typeface="Adobe 楷体 Std R" panose="02020400000000000000" pitchFamily="18" charset="-122"/>
              </a:rPr>
              <a:t>每</a:t>
            </a:r>
            <a:r>
              <a:rPr lang="en-US" altLang="zh-CN" dirty="0" smtClean="0">
                <a:latin typeface="Adobe 楷体 Std R" panose="02020400000000000000" pitchFamily="18" charset="-122"/>
                <a:ea typeface="Adobe 楷体 Std R" panose="02020400000000000000" pitchFamily="18" charset="-122"/>
              </a:rPr>
              <a:t>4</a:t>
            </a:r>
            <a:r>
              <a:rPr lang="zh-CN" altLang="en-US" dirty="0">
                <a:latin typeface="Adobe 楷体 Std R" panose="02020400000000000000" pitchFamily="18" charset="-122"/>
                <a:ea typeface="Adobe 楷体 Std R" panose="02020400000000000000" pitchFamily="18" charset="-122"/>
              </a:rPr>
              <a:t>分钟</a:t>
            </a:r>
            <a:r>
              <a:rPr lang="zh-CN" altLang="en-US" dirty="0" smtClean="0">
                <a:latin typeface="Adobe 楷体 Std R" panose="02020400000000000000" pitchFamily="18" charset="-122"/>
                <a:ea typeface="Adobe 楷体 Std R" panose="02020400000000000000" pitchFamily="18" charset="-122"/>
              </a:rPr>
              <a:t>醒一次查看是否有老鼠</a:t>
            </a:r>
            <a:endParaRPr lang="en-US" altLang="zh-CN" dirty="0" smtClean="0">
              <a:latin typeface="Adobe 楷体 Std R" panose="02020400000000000000" pitchFamily="18" charset="-122"/>
              <a:ea typeface="Adobe 楷体 Std R" panose="02020400000000000000" pitchFamily="18" charset="-122"/>
            </a:endParaRPr>
          </a:p>
          <a:p>
            <a:r>
              <a:rPr lang="en-US" altLang="zh-CN" dirty="0" smtClean="0">
                <a:latin typeface="Adobe 楷体 Std R" panose="02020400000000000000" pitchFamily="18" charset="-122"/>
                <a:ea typeface="Adobe 楷体 Std R" panose="02020400000000000000" pitchFamily="18" charset="-122"/>
              </a:rPr>
              <a:t>Jerry</a:t>
            </a:r>
            <a:r>
              <a:rPr lang="zh-CN" altLang="en-US" dirty="0" smtClean="0">
                <a:latin typeface="Adobe 楷体 Std R" panose="02020400000000000000" pitchFamily="18" charset="-122"/>
                <a:ea typeface="Adobe 楷体 Std R" panose="02020400000000000000" pitchFamily="18" charset="-122"/>
              </a:rPr>
              <a:t>每</a:t>
            </a:r>
            <a:r>
              <a:rPr lang="en-US" altLang="zh-CN" dirty="0" smtClean="0">
                <a:latin typeface="Adobe 楷体 Std R" panose="02020400000000000000" pitchFamily="18" charset="-122"/>
                <a:ea typeface="Adobe 楷体 Std R" panose="02020400000000000000" pitchFamily="18" charset="-122"/>
              </a:rPr>
              <a:t>25</a:t>
            </a:r>
            <a:r>
              <a:rPr lang="zh-CN" altLang="en-US" dirty="0">
                <a:latin typeface="Adobe 楷体 Std R" panose="02020400000000000000" pitchFamily="18" charset="-122"/>
                <a:ea typeface="Adobe 楷体 Std R" panose="02020400000000000000" pitchFamily="18" charset="-122"/>
              </a:rPr>
              <a:t>分</a:t>
            </a:r>
            <a:r>
              <a:rPr lang="zh-CN" altLang="en-US" dirty="0" smtClean="0">
                <a:latin typeface="Adobe 楷体 Std R" panose="02020400000000000000" pitchFamily="18" charset="-122"/>
                <a:ea typeface="Adobe 楷体 Std R" panose="02020400000000000000" pitchFamily="18" charset="-122"/>
              </a:rPr>
              <a:t>钟出去偷一次吃的</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以上过程不停地进行</a:t>
            </a:r>
            <a:endParaRPr lang="zh-CN" altLang="en-US" dirty="0">
              <a:latin typeface="Adobe 楷体 Std R" panose="02020400000000000000" pitchFamily="18" charset="-122"/>
              <a:ea typeface="Adobe 楷体 Std R" panose="02020400000000000000" pitchFamily="18" charset="-122"/>
            </a:endParaRPr>
          </a:p>
        </p:txBody>
      </p:sp>
      <p:pic>
        <p:nvPicPr>
          <p:cNvPr id="1026" name="Picture 2" descr="https://timgsa.baidu.com/timg?image&amp;quality=80&amp;size=b9999_10000&amp;sec=1528260470341&amp;di=1f41a52054c3405ab19c944974b0a225&amp;imgtype=0&amp;src=http%3A%2F%2Fwenwen.soso.com%2Fp%2F20110214%2F20110214165032-190043249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3562716"/>
            <a:ext cx="3795293"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443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竞争问题</a:t>
            </a:r>
            <a:endParaRPr lang="zh-CN" altLang="en-US" dirty="0"/>
          </a:p>
        </p:txBody>
      </p:sp>
      <p:sp>
        <p:nvSpPr>
          <p:cNvPr id="3" name="内容占位符 2"/>
          <p:cNvSpPr>
            <a:spLocks noGrp="1"/>
          </p:cNvSpPr>
          <p:nvPr>
            <p:ph idx="1"/>
          </p:nvPr>
        </p:nvSpPr>
        <p:spPr/>
        <p:txBody>
          <a:bodyPr/>
          <a:lstStyle/>
          <a:p>
            <a:r>
              <a:rPr lang="zh-CN" altLang="en-US" dirty="0">
                <a:latin typeface="Adobe 楷体 Std R" panose="02020400000000000000" pitchFamily="18" charset="-122"/>
                <a:ea typeface="Adobe 楷体 Std R" panose="02020400000000000000" pitchFamily="18" charset="-122"/>
              </a:rPr>
              <a:t>公司</a:t>
            </a:r>
            <a:r>
              <a:rPr lang="zh-CN" altLang="en-US" dirty="0" smtClean="0">
                <a:latin typeface="Adobe 楷体 Std R" panose="02020400000000000000" pitchFamily="18" charset="-122"/>
                <a:ea typeface="Adobe 楷体 Std R" panose="02020400000000000000" pitchFamily="18" charset="-122"/>
              </a:rPr>
              <a:t>的男厕所只有</a:t>
            </a:r>
            <a:r>
              <a:rPr lang="en-US" altLang="zh-CN" dirty="0" smtClean="0">
                <a:latin typeface="Adobe 楷体 Std R" panose="02020400000000000000" pitchFamily="18" charset="-122"/>
                <a:ea typeface="Adobe 楷体 Std R" panose="02020400000000000000" pitchFamily="18" charset="-122"/>
              </a:rPr>
              <a:t>1/2/3</a:t>
            </a:r>
            <a:r>
              <a:rPr lang="zh-CN" altLang="en-US" dirty="0" smtClean="0">
                <a:latin typeface="Adobe 楷体 Std R" panose="02020400000000000000" pitchFamily="18" charset="-122"/>
                <a:ea typeface="Adobe 楷体 Std R" panose="02020400000000000000" pitchFamily="18" charset="-122"/>
              </a:rPr>
              <a:t>个</a:t>
            </a:r>
            <a:r>
              <a:rPr lang="zh-CN" altLang="en-US" dirty="0">
                <a:latin typeface="Adobe 楷体 Std R" panose="02020400000000000000" pitchFamily="18" charset="-122"/>
                <a:ea typeface="Adobe 楷体 Std R" panose="02020400000000000000" pitchFamily="18" charset="-122"/>
              </a:rPr>
              <a:t>位置</a:t>
            </a:r>
            <a:endParaRPr lang="en-US" altLang="zh-CN" dirty="0">
              <a:latin typeface="Adobe 楷体 Std R" panose="02020400000000000000" pitchFamily="18" charset="-122"/>
              <a:ea typeface="Adobe 楷体 Std R" panose="02020400000000000000" pitchFamily="18" charset="-122"/>
            </a:endParaRPr>
          </a:p>
          <a:p>
            <a:r>
              <a:rPr lang="zh-CN" altLang="en-US" dirty="0">
                <a:latin typeface="Adobe 楷体 Std R" panose="02020400000000000000" pitchFamily="18" charset="-122"/>
                <a:ea typeface="Adobe 楷体 Std R" panose="02020400000000000000" pitchFamily="18" charset="-122"/>
              </a:rPr>
              <a:t>公司里有</a:t>
            </a:r>
            <a:r>
              <a:rPr lang="en-US" altLang="zh-CN" dirty="0">
                <a:latin typeface="Adobe 楷体 Std R" panose="02020400000000000000" pitchFamily="18" charset="-122"/>
                <a:ea typeface="Adobe 楷体 Std R" panose="02020400000000000000" pitchFamily="18" charset="-122"/>
              </a:rPr>
              <a:t>3</a:t>
            </a:r>
            <a:r>
              <a:rPr lang="zh-CN" altLang="en-US" dirty="0">
                <a:latin typeface="Adobe 楷体 Std R" panose="02020400000000000000" pitchFamily="18" charset="-122"/>
                <a:ea typeface="Adobe 楷体 Std R" panose="02020400000000000000" pitchFamily="18" charset="-122"/>
              </a:rPr>
              <a:t>个员工，</a:t>
            </a:r>
            <a:r>
              <a:rPr lang="en-US" altLang="zh-CN" dirty="0">
                <a:latin typeface="Adobe 楷体 Std R" panose="02020400000000000000" pitchFamily="18" charset="-122"/>
                <a:ea typeface="Adobe 楷体 Std R" panose="02020400000000000000" pitchFamily="18" charset="-122"/>
              </a:rPr>
              <a:t>A</a:t>
            </a:r>
            <a:r>
              <a:rPr lang="zh-CN" altLang="en-US" dirty="0">
                <a:latin typeface="Adobe 楷体 Std R" panose="02020400000000000000" pitchFamily="18" charset="-122"/>
                <a:ea typeface="Adobe 楷体 Std R" panose="02020400000000000000" pitchFamily="18" charset="-122"/>
              </a:rPr>
              <a:t>、</a:t>
            </a:r>
            <a:r>
              <a:rPr lang="en-US" altLang="zh-CN" dirty="0">
                <a:latin typeface="Adobe 楷体 Std R" panose="02020400000000000000" pitchFamily="18" charset="-122"/>
                <a:ea typeface="Adobe 楷体 Std R" panose="02020400000000000000" pitchFamily="18" charset="-122"/>
              </a:rPr>
              <a:t>B</a:t>
            </a:r>
            <a:r>
              <a:rPr lang="zh-CN" altLang="en-US" dirty="0">
                <a:latin typeface="Adobe 楷体 Std R" panose="02020400000000000000" pitchFamily="18" charset="-122"/>
                <a:ea typeface="Adobe 楷体 Std R" panose="02020400000000000000" pitchFamily="18" charset="-122"/>
              </a:rPr>
              <a:t>和</a:t>
            </a:r>
            <a:r>
              <a:rPr lang="en-US" altLang="zh-CN" dirty="0">
                <a:latin typeface="Adobe 楷体 Std R" panose="02020400000000000000" pitchFamily="18" charset="-122"/>
                <a:ea typeface="Adobe 楷体 Std R" panose="02020400000000000000" pitchFamily="18" charset="-122"/>
              </a:rPr>
              <a:t>C</a:t>
            </a:r>
            <a:r>
              <a:rPr lang="zh-CN" altLang="en-US" dirty="0">
                <a:latin typeface="Adobe 楷体 Std R" panose="02020400000000000000" pitchFamily="18" charset="-122"/>
                <a:ea typeface="Adobe 楷体 Std R" panose="02020400000000000000" pitchFamily="18" charset="-122"/>
              </a:rPr>
              <a:t>，</a:t>
            </a:r>
            <a:r>
              <a:rPr lang="en-US" altLang="zh-CN" dirty="0">
                <a:latin typeface="Adobe 楷体 Std R" panose="02020400000000000000" pitchFamily="18" charset="-122"/>
                <a:ea typeface="Adobe 楷体 Std R" panose="02020400000000000000" pitchFamily="18" charset="-122"/>
              </a:rPr>
              <a:t>A</a:t>
            </a:r>
            <a:r>
              <a:rPr lang="zh-CN" altLang="en-US" dirty="0">
                <a:latin typeface="Adobe 楷体 Std R" panose="02020400000000000000" pitchFamily="18" charset="-122"/>
                <a:ea typeface="Adobe 楷体 Std R" panose="02020400000000000000" pitchFamily="18" charset="-122"/>
              </a:rPr>
              <a:t>每</a:t>
            </a:r>
            <a:r>
              <a:rPr lang="en-US" altLang="zh-CN" dirty="0">
                <a:latin typeface="Adobe 楷体 Std R" panose="02020400000000000000" pitchFamily="18" charset="-122"/>
                <a:ea typeface="Adobe 楷体 Std R" panose="02020400000000000000" pitchFamily="18" charset="-122"/>
              </a:rPr>
              <a:t>5min</a:t>
            </a:r>
            <a:r>
              <a:rPr lang="zh-CN" altLang="en-US" dirty="0">
                <a:latin typeface="Adobe 楷体 Std R" panose="02020400000000000000" pitchFamily="18" charset="-122"/>
                <a:ea typeface="Adobe 楷体 Std R" panose="02020400000000000000" pitchFamily="18" charset="-122"/>
              </a:rPr>
              <a:t>去一次，</a:t>
            </a:r>
            <a:r>
              <a:rPr lang="en-US" altLang="zh-CN" dirty="0">
                <a:latin typeface="Adobe 楷体 Std R" panose="02020400000000000000" pitchFamily="18" charset="-122"/>
                <a:ea typeface="Adobe 楷体 Std R" panose="02020400000000000000" pitchFamily="18" charset="-122"/>
              </a:rPr>
              <a:t>B</a:t>
            </a:r>
            <a:r>
              <a:rPr lang="zh-CN" altLang="en-US" dirty="0">
                <a:latin typeface="Adobe 楷体 Std R" panose="02020400000000000000" pitchFamily="18" charset="-122"/>
                <a:ea typeface="Adobe 楷体 Std R" panose="02020400000000000000" pitchFamily="18" charset="-122"/>
              </a:rPr>
              <a:t>每</a:t>
            </a:r>
            <a:r>
              <a:rPr lang="en-US" altLang="zh-CN" dirty="0">
                <a:latin typeface="Adobe 楷体 Std R" panose="02020400000000000000" pitchFamily="18" charset="-122"/>
                <a:ea typeface="Adobe 楷体 Std R" panose="02020400000000000000" pitchFamily="18" charset="-122"/>
              </a:rPr>
              <a:t>10min</a:t>
            </a:r>
            <a:r>
              <a:rPr lang="zh-CN" altLang="en-US" dirty="0">
                <a:latin typeface="Adobe 楷体 Std R" panose="02020400000000000000" pitchFamily="18" charset="-122"/>
                <a:ea typeface="Adobe 楷体 Std R" panose="02020400000000000000" pitchFamily="18" charset="-122"/>
              </a:rPr>
              <a:t>去一次，</a:t>
            </a:r>
            <a:r>
              <a:rPr lang="en-US" altLang="zh-CN" dirty="0">
                <a:latin typeface="Adobe 楷体 Std R" panose="02020400000000000000" pitchFamily="18" charset="-122"/>
                <a:ea typeface="Adobe 楷体 Std R" panose="02020400000000000000" pitchFamily="18" charset="-122"/>
              </a:rPr>
              <a:t>C</a:t>
            </a:r>
            <a:r>
              <a:rPr lang="zh-CN" altLang="en-US" dirty="0">
                <a:latin typeface="Adobe 楷体 Std R" panose="02020400000000000000" pitchFamily="18" charset="-122"/>
                <a:ea typeface="Adobe 楷体 Std R" panose="02020400000000000000" pitchFamily="18" charset="-122"/>
              </a:rPr>
              <a:t>每</a:t>
            </a:r>
            <a:r>
              <a:rPr lang="en-US" altLang="zh-CN" dirty="0">
                <a:latin typeface="Adobe 楷体 Std R" panose="02020400000000000000" pitchFamily="18" charset="-122"/>
                <a:ea typeface="Adobe 楷体 Std R" panose="02020400000000000000" pitchFamily="18" charset="-122"/>
              </a:rPr>
              <a:t>7min</a:t>
            </a:r>
            <a:r>
              <a:rPr lang="zh-CN" altLang="en-US" dirty="0">
                <a:latin typeface="Adobe 楷体 Std R" panose="02020400000000000000" pitchFamily="18" charset="-122"/>
                <a:ea typeface="Adobe 楷体 Std R" panose="02020400000000000000" pitchFamily="18" charset="-122"/>
              </a:rPr>
              <a:t>去一次，平均每人使用时间为 </a:t>
            </a:r>
            <a:r>
              <a:rPr lang="en-US" altLang="zh-CN" dirty="0">
                <a:latin typeface="Adobe 楷体 Std R" panose="02020400000000000000" pitchFamily="18" charset="-122"/>
                <a:ea typeface="Adobe 楷体 Std R" panose="02020400000000000000" pitchFamily="18" charset="-122"/>
              </a:rPr>
              <a:t>3 </a:t>
            </a:r>
            <a:r>
              <a:rPr lang="zh-CN" altLang="en-US" dirty="0">
                <a:latin typeface="Adobe 楷体 Std R" panose="02020400000000000000" pitchFamily="18" charset="-122"/>
                <a:ea typeface="Adobe 楷体 Std R" panose="02020400000000000000" pitchFamily="18" charset="-122"/>
              </a:rPr>
              <a:t>分钟</a:t>
            </a:r>
            <a:endParaRPr lang="en-US" altLang="zh-CN" dirty="0">
              <a:latin typeface="Adobe 楷体 Std R" panose="02020400000000000000" pitchFamily="18" charset="-122"/>
              <a:ea typeface="Adobe 楷体 Std R" panose="02020400000000000000" pitchFamily="18" charset="-122"/>
            </a:endParaRPr>
          </a:p>
          <a:p>
            <a:r>
              <a:rPr lang="en-US" altLang="zh-CN" dirty="0">
                <a:latin typeface="Adobe 楷体 Std R" panose="02020400000000000000" pitchFamily="18" charset="-122"/>
                <a:ea typeface="Adobe 楷体 Std R" panose="02020400000000000000" pitchFamily="18" charset="-122"/>
              </a:rPr>
              <a:t>A</a:t>
            </a:r>
            <a:r>
              <a:rPr lang="zh-CN" altLang="en-US" dirty="0">
                <a:latin typeface="Adobe 楷体 Std R" panose="02020400000000000000" pitchFamily="18" charset="-122"/>
                <a:ea typeface="Adobe 楷体 Std R" panose="02020400000000000000" pitchFamily="18" charset="-122"/>
              </a:rPr>
              <a:t>、</a:t>
            </a:r>
            <a:r>
              <a:rPr lang="en-US" altLang="zh-CN" dirty="0">
                <a:latin typeface="Adobe 楷体 Std R" panose="02020400000000000000" pitchFamily="18" charset="-122"/>
                <a:ea typeface="Adobe 楷体 Std R" panose="02020400000000000000" pitchFamily="18" charset="-122"/>
              </a:rPr>
              <a:t>B</a:t>
            </a:r>
            <a:r>
              <a:rPr lang="zh-CN" altLang="en-US" dirty="0">
                <a:latin typeface="Adobe 楷体 Std R" panose="02020400000000000000" pitchFamily="18" charset="-122"/>
                <a:ea typeface="Adobe 楷体 Std R" panose="02020400000000000000" pitchFamily="18" charset="-122"/>
              </a:rPr>
              <a:t>和</a:t>
            </a:r>
            <a:r>
              <a:rPr lang="en-US" altLang="zh-CN" dirty="0">
                <a:latin typeface="Adobe 楷体 Std R" panose="02020400000000000000" pitchFamily="18" charset="-122"/>
                <a:ea typeface="Adobe 楷体 Std R" panose="02020400000000000000" pitchFamily="18" charset="-122"/>
              </a:rPr>
              <a:t>C</a:t>
            </a:r>
            <a:r>
              <a:rPr lang="zh-CN" altLang="en-US" dirty="0">
                <a:latin typeface="Adobe 楷体 Std R" panose="02020400000000000000" pitchFamily="18" charset="-122"/>
                <a:ea typeface="Adobe 楷体 Std R" panose="02020400000000000000" pitchFamily="18" charset="-122"/>
              </a:rPr>
              <a:t>关系很差，见面就会打架</a:t>
            </a:r>
            <a:endParaRPr lang="en-US" altLang="zh-CN" dirty="0">
              <a:latin typeface="Adobe 楷体 Std R" panose="02020400000000000000" pitchFamily="18" charset="-122"/>
              <a:ea typeface="Adobe 楷体 Std R" panose="02020400000000000000" pitchFamily="18" charset="-122"/>
            </a:endParaRPr>
          </a:p>
          <a:p>
            <a:r>
              <a:rPr lang="zh-CN" altLang="en-US" dirty="0">
                <a:latin typeface="Adobe 楷体 Std R" panose="02020400000000000000" pitchFamily="18" charset="-122"/>
                <a:ea typeface="Adobe 楷体 Std R" panose="02020400000000000000" pitchFamily="18" charset="-122"/>
              </a:rPr>
              <a:t>厕所有一名清洁工，每隔</a:t>
            </a:r>
            <a:r>
              <a:rPr lang="en-US" altLang="zh-CN" dirty="0">
                <a:latin typeface="Adobe 楷体 Std R" panose="02020400000000000000" pitchFamily="18" charset="-122"/>
                <a:ea typeface="Adobe 楷体 Std R" panose="02020400000000000000" pitchFamily="18" charset="-122"/>
              </a:rPr>
              <a:t>60min</a:t>
            </a:r>
            <a:r>
              <a:rPr lang="zh-CN" altLang="en-US" dirty="0">
                <a:latin typeface="Adobe 楷体 Std R" panose="02020400000000000000" pitchFamily="18" charset="-122"/>
                <a:ea typeface="Adobe 楷体 Std R" panose="02020400000000000000" pitchFamily="18" charset="-122"/>
              </a:rPr>
              <a:t>去打扫一次，如果被占用或者有人等待，那么就不能进行打扫</a:t>
            </a:r>
          </a:p>
        </p:txBody>
      </p:sp>
    </p:spTree>
    <p:extLst>
      <p:ext uri="{BB962C8B-B14F-4D97-AF65-F5344CB8AC3E}">
        <p14:creationId xmlns:p14="http://schemas.microsoft.com/office/powerpoint/2010/main" val="23879767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线程的同步与互斥</a:t>
            </a:r>
            <a:endParaRPr lang="zh-CN" altLang="en-US" dirty="0"/>
          </a:p>
        </p:txBody>
      </p:sp>
      <p:sp>
        <p:nvSpPr>
          <p:cNvPr id="3" name="内容占位符 2"/>
          <p:cNvSpPr>
            <a:spLocks noGrp="1"/>
          </p:cNvSpPr>
          <p:nvPr>
            <p:ph idx="1"/>
          </p:nvPr>
        </p:nvSpPr>
        <p:spPr/>
        <p:txBody>
          <a:bodyPr/>
          <a:lstStyle/>
          <a:p>
            <a:r>
              <a:rPr lang="en-US" altLang="zh-CN" dirty="0" err="1" smtClean="0">
                <a:latin typeface="Adobe 楷体 Std R" panose="02020400000000000000" pitchFamily="18" charset="-122"/>
                <a:ea typeface="Adobe 楷体 Std R" panose="02020400000000000000" pitchFamily="18" charset="-122"/>
              </a:rPr>
              <a:t>Mutex</a:t>
            </a:r>
            <a:r>
              <a:rPr lang="en-US" altLang="zh-CN" dirty="0" smtClean="0">
                <a:latin typeface="Adobe 楷体 Std R" panose="02020400000000000000" pitchFamily="18" charset="-122"/>
                <a:ea typeface="Adobe 楷体 Std R" panose="02020400000000000000" pitchFamily="18" charset="-122"/>
              </a:rPr>
              <a:t> </a:t>
            </a:r>
            <a:r>
              <a:rPr lang="zh-CN" altLang="en-US" dirty="0" smtClean="0">
                <a:latin typeface="Adobe 楷体 Std R" panose="02020400000000000000" pitchFamily="18" charset="-122"/>
                <a:ea typeface="Adobe 楷体 Std R" panose="02020400000000000000" pitchFamily="18" charset="-122"/>
              </a:rPr>
              <a:t>互斥锁</a:t>
            </a:r>
            <a:endParaRPr lang="en-US" altLang="zh-CN" dirty="0" smtClean="0">
              <a:latin typeface="Adobe 楷体 Std R" panose="02020400000000000000" pitchFamily="18" charset="-122"/>
              <a:ea typeface="Adobe 楷体 Std R" panose="02020400000000000000" pitchFamily="18" charset="-122"/>
            </a:endParaRPr>
          </a:p>
          <a:p>
            <a:r>
              <a:rPr lang="en-US" altLang="zh-CN" dirty="0" smtClean="0">
                <a:latin typeface="Adobe 楷体 Std R" panose="02020400000000000000" pitchFamily="18" charset="-122"/>
                <a:ea typeface="Adobe 楷体 Std R" panose="02020400000000000000" pitchFamily="18" charset="-122"/>
              </a:rPr>
              <a:t>Semaphore </a:t>
            </a:r>
            <a:r>
              <a:rPr lang="zh-CN" altLang="en-US" dirty="0" smtClean="0">
                <a:latin typeface="Adobe 楷体 Std R" panose="02020400000000000000" pitchFamily="18" charset="-122"/>
                <a:ea typeface="Adobe 楷体 Std R" panose="02020400000000000000" pitchFamily="18" charset="-122"/>
              </a:rPr>
              <a:t>信号量</a:t>
            </a:r>
            <a:endParaRPr lang="en-US" altLang="zh-CN" dirty="0" smtClean="0">
              <a:latin typeface="Adobe 楷体 Std R" panose="02020400000000000000" pitchFamily="18" charset="-122"/>
              <a:ea typeface="Adobe 楷体 Std R" panose="02020400000000000000" pitchFamily="18" charset="-122"/>
            </a:endParaRPr>
          </a:p>
          <a:p>
            <a:r>
              <a:rPr lang="en-US" altLang="zh-CN" dirty="0" smtClean="0">
                <a:latin typeface="Adobe 楷体 Std R" panose="02020400000000000000" pitchFamily="18" charset="-122"/>
                <a:ea typeface="Adobe 楷体 Std R" panose="02020400000000000000" pitchFamily="18" charset="-122"/>
              </a:rPr>
              <a:t>Critical section </a:t>
            </a:r>
            <a:r>
              <a:rPr lang="zh-CN" altLang="en-US" dirty="0" smtClean="0">
                <a:latin typeface="Adobe 楷体 Std R" panose="02020400000000000000" pitchFamily="18" charset="-122"/>
                <a:ea typeface="Adobe 楷体 Std R" panose="02020400000000000000" pitchFamily="18" charset="-122"/>
              </a:rPr>
              <a:t>临界区</a:t>
            </a:r>
            <a:endParaRPr lang="en-US" altLang="zh-CN" dirty="0" smtClean="0">
              <a:latin typeface="Adobe 楷体 Std R" panose="02020400000000000000" pitchFamily="18" charset="-122"/>
              <a:ea typeface="Adobe 楷体 Std R" panose="02020400000000000000" pitchFamily="18" charset="-122"/>
            </a:endParaRPr>
          </a:p>
          <a:p>
            <a:endParaRPr lang="zh-CN" altLang="en-US" dirty="0"/>
          </a:p>
        </p:txBody>
      </p:sp>
    </p:spTree>
    <p:extLst>
      <p:ext uri="{BB962C8B-B14F-4D97-AF65-F5344CB8AC3E}">
        <p14:creationId xmlns:p14="http://schemas.microsoft.com/office/powerpoint/2010/main" val="199243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a:t>
            </a:r>
            <a:endParaRPr lang="zh-CN" altLang="en-US" dirty="0"/>
          </a:p>
        </p:txBody>
      </p:sp>
      <p:sp>
        <p:nvSpPr>
          <p:cNvPr id="3" name="内容占位符 2"/>
          <p:cNvSpPr>
            <a:spLocks noGrp="1"/>
          </p:cNvSpPr>
          <p:nvPr>
            <p:ph idx="1"/>
          </p:nvPr>
        </p:nvSpPr>
        <p:spPr/>
        <p:txBody>
          <a:bodyPr/>
          <a:lstStyle/>
          <a:p>
            <a:r>
              <a:rPr lang="zh-CN" altLang="en-US" sz="2800" dirty="0" smtClean="0">
                <a:latin typeface="Adobe 楷体 Std R" panose="02020400000000000000" pitchFamily="18" charset="-122"/>
                <a:ea typeface="Adobe 楷体 Std R" panose="02020400000000000000" pitchFamily="18" charset="-122"/>
              </a:rPr>
              <a:t>两个进程之间是否有资源竞争的问题？</a:t>
            </a:r>
            <a:endParaRPr lang="en-US" altLang="zh-CN" sz="2800" dirty="0" smtClean="0">
              <a:latin typeface="Adobe 楷体 Std R" panose="02020400000000000000" pitchFamily="18" charset="-122"/>
              <a:ea typeface="Adobe 楷体 Std R" panose="02020400000000000000" pitchFamily="18" charset="-122"/>
            </a:endParaRPr>
          </a:p>
          <a:p>
            <a:pPr lvl="1"/>
            <a:r>
              <a:rPr lang="en-US" altLang="zh-CN" sz="2400" dirty="0" smtClean="0">
                <a:latin typeface="Adobe 楷体 Std R" panose="02020400000000000000" pitchFamily="18" charset="-122"/>
                <a:ea typeface="Adobe 楷体 Std R" panose="02020400000000000000" pitchFamily="18" charset="-122"/>
              </a:rPr>
              <a:t>A </a:t>
            </a:r>
            <a:r>
              <a:rPr lang="zh-CN" altLang="en-US" sz="2400" dirty="0" smtClean="0">
                <a:latin typeface="Adobe 楷体 Std R" panose="02020400000000000000" pitchFamily="18" charset="-122"/>
                <a:ea typeface="Adobe 楷体 Std R" panose="02020400000000000000" pitchFamily="18" charset="-122"/>
              </a:rPr>
              <a:t>有</a:t>
            </a:r>
            <a:endParaRPr lang="en-US" altLang="zh-CN" sz="2400" dirty="0" smtClean="0">
              <a:latin typeface="Adobe 楷体 Std R" panose="02020400000000000000" pitchFamily="18" charset="-122"/>
              <a:ea typeface="Adobe 楷体 Std R" panose="02020400000000000000" pitchFamily="18" charset="-122"/>
            </a:endParaRPr>
          </a:p>
          <a:p>
            <a:pPr lvl="1"/>
            <a:r>
              <a:rPr lang="en-US" altLang="zh-CN" sz="2400" dirty="0" smtClean="0">
                <a:latin typeface="Adobe 楷体 Std R" panose="02020400000000000000" pitchFamily="18" charset="-122"/>
                <a:ea typeface="Adobe 楷体 Std R" panose="02020400000000000000" pitchFamily="18" charset="-122"/>
              </a:rPr>
              <a:t>B </a:t>
            </a:r>
            <a:r>
              <a:rPr lang="zh-CN" altLang="en-US" sz="2400" dirty="0" smtClean="0">
                <a:latin typeface="Adobe 楷体 Std R" panose="02020400000000000000" pitchFamily="18" charset="-122"/>
                <a:ea typeface="Adobe 楷体 Std R" panose="02020400000000000000" pitchFamily="18" charset="-122"/>
              </a:rPr>
              <a:t>没有</a:t>
            </a:r>
            <a:endParaRPr lang="zh-CN" altLang="en-US" sz="2400"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733245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生产者消费者问题</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一个线程生产， 蒸小茏包</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一个线程消费，吃小茏包</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占用资源蒸茏</a:t>
            </a:r>
            <a:endParaRPr lang="zh-CN" altLang="en-US"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19646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死锁</a:t>
            </a:r>
            <a:endParaRPr lang="zh-CN" altLang="en-US" dirty="0"/>
          </a:p>
        </p:txBody>
      </p:sp>
      <p:pic>
        <p:nvPicPr>
          <p:cNvPr id="4" name="图片 3"/>
          <p:cNvPicPr>
            <a:picLocks noChangeAspect="1"/>
          </p:cNvPicPr>
          <p:nvPr/>
        </p:nvPicPr>
        <p:blipFill>
          <a:blip r:embed="rId2"/>
          <a:stretch>
            <a:fillRect/>
          </a:stretch>
        </p:blipFill>
        <p:spPr>
          <a:xfrm>
            <a:off x="4569225" y="2600208"/>
            <a:ext cx="3244800" cy="3168352"/>
          </a:xfrm>
          <a:prstGeom prst="rect">
            <a:avLst/>
          </a:prstGeom>
        </p:spPr>
      </p:pic>
      <p:sp>
        <p:nvSpPr>
          <p:cNvPr id="5" name="文本框 4"/>
          <p:cNvSpPr txBox="1"/>
          <p:nvPr/>
        </p:nvSpPr>
        <p:spPr>
          <a:xfrm>
            <a:off x="1115616" y="2564904"/>
            <a:ext cx="3538736" cy="646331"/>
          </a:xfrm>
          <a:prstGeom prst="rect">
            <a:avLst/>
          </a:prstGeom>
          <a:noFill/>
        </p:spPr>
        <p:txBody>
          <a:bodyPr wrap="square" rtlCol="0">
            <a:spAutoFit/>
          </a:bodyPr>
          <a:lstStyle/>
          <a:p>
            <a:r>
              <a:rPr lang="zh-CN" altLang="en-US" sz="3600" dirty="0"/>
              <a:t>哲学家就餐问题</a:t>
            </a:r>
          </a:p>
        </p:txBody>
      </p:sp>
    </p:spTree>
    <p:extLst>
      <p:ext uri="{BB962C8B-B14F-4D97-AF65-F5344CB8AC3E}">
        <p14:creationId xmlns:p14="http://schemas.microsoft.com/office/powerpoint/2010/main" val="1683485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死锁条件</a:t>
            </a:r>
            <a:endParaRPr lang="zh-CN" altLang="en-US" dirty="0"/>
          </a:p>
        </p:txBody>
      </p:sp>
      <p:sp>
        <p:nvSpPr>
          <p:cNvPr id="3" name="内容占位符 2"/>
          <p:cNvSpPr>
            <a:spLocks noGrp="1"/>
          </p:cNvSpPr>
          <p:nvPr>
            <p:ph idx="1"/>
          </p:nvPr>
        </p:nvSpPr>
        <p:spPr/>
        <p:txBody>
          <a:bodyPr/>
          <a:lstStyle/>
          <a:p>
            <a:pPr latinLnBrk="1"/>
            <a:r>
              <a:rPr lang="zh-CN" altLang="en-US" dirty="0">
                <a:latin typeface="Adobe 楷体 Std R" panose="02020400000000000000" pitchFamily="18" charset="-122"/>
                <a:ea typeface="Adobe 楷体 Std R" panose="02020400000000000000" pitchFamily="18" charset="-122"/>
              </a:rPr>
              <a:t>互斥条件：一个资源每次只能被一个进程使用</a:t>
            </a:r>
          </a:p>
          <a:p>
            <a:pPr latinLnBrk="1"/>
            <a:r>
              <a:rPr lang="zh-CN" altLang="en-US" dirty="0">
                <a:latin typeface="Adobe 楷体 Std R" panose="02020400000000000000" pitchFamily="18" charset="-122"/>
                <a:ea typeface="Adobe 楷体 Std R" panose="02020400000000000000" pitchFamily="18" charset="-122"/>
              </a:rPr>
              <a:t>请求和保持条件：一个进程因请求资源而阻塞时，对已获得的资源保持不放</a:t>
            </a:r>
          </a:p>
          <a:p>
            <a:pPr latinLnBrk="1"/>
            <a:r>
              <a:rPr lang="zh-CN" altLang="en-US" dirty="0">
                <a:latin typeface="Adobe 楷体 Std R" panose="02020400000000000000" pitchFamily="18" charset="-122"/>
                <a:ea typeface="Adobe 楷体 Std R" panose="02020400000000000000" pitchFamily="18" charset="-122"/>
              </a:rPr>
              <a:t>不可抢占条件</a:t>
            </a:r>
            <a:r>
              <a:rPr lang="en-US" altLang="zh-CN" dirty="0">
                <a:latin typeface="Adobe 楷体 Std R" panose="02020400000000000000" pitchFamily="18" charset="-122"/>
                <a:ea typeface="Adobe 楷体 Std R" panose="02020400000000000000" pitchFamily="18" charset="-122"/>
              </a:rPr>
              <a:t>:</a:t>
            </a:r>
            <a:r>
              <a:rPr lang="zh-CN" altLang="en-US" dirty="0">
                <a:latin typeface="Adobe 楷体 Std R" panose="02020400000000000000" pitchFamily="18" charset="-122"/>
                <a:ea typeface="Adobe 楷体 Std R" panose="02020400000000000000" pitchFamily="18" charset="-122"/>
              </a:rPr>
              <a:t>进程已获得的资源，在末使用完之前，不能强行剥夺，只能在进程使用完时由自己释放</a:t>
            </a:r>
          </a:p>
          <a:p>
            <a:pPr latinLnBrk="1"/>
            <a:r>
              <a:rPr lang="zh-CN" altLang="en-US" dirty="0">
                <a:latin typeface="Adobe 楷体 Std R" panose="02020400000000000000" pitchFamily="18" charset="-122"/>
                <a:ea typeface="Adobe 楷体 Std R" panose="02020400000000000000" pitchFamily="18" charset="-122"/>
              </a:rPr>
              <a:t>循环等待条件</a:t>
            </a:r>
            <a:r>
              <a:rPr lang="en-US" altLang="zh-CN" dirty="0">
                <a:latin typeface="Adobe 楷体 Std R" panose="02020400000000000000" pitchFamily="18" charset="-122"/>
                <a:ea typeface="Adobe 楷体 Std R" panose="02020400000000000000" pitchFamily="18" charset="-122"/>
              </a:rPr>
              <a:t>:</a:t>
            </a:r>
            <a:r>
              <a:rPr lang="zh-CN" altLang="en-US" dirty="0">
                <a:latin typeface="Adobe 楷体 Std R" panose="02020400000000000000" pitchFamily="18" charset="-122"/>
                <a:ea typeface="Adobe 楷体 Std R" panose="02020400000000000000" pitchFamily="18" charset="-122"/>
              </a:rPr>
              <a:t>若干进程之间形成一种头尾相接的循环等待资源关系</a:t>
            </a:r>
          </a:p>
        </p:txBody>
      </p:sp>
    </p:spTree>
    <p:extLst>
      <p:ext uri="{BB962C8B-B14F-4D97-AF65-F5344CB8AC3E}">
        <p14:creationId xmlns:p14="http://schemas.microsoft.com/office/powerpoint/2010/main" val="208063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lnSpc>
                <a:spcPct val="90000"/>
              </a:lnSpc>
            </a:pPr>
            <a:r>
              <a:rPr lang="zh-CN" altLang="en-US" b="1" dirty="0">
                <a:latin typeface="Adobe 黑体 Std R" panose="020B0400000000000000" pitchFamily="34" charset="-122"/>
                <a:ea typeface="Adobe 黑体 Std R" panose="020B0400000000000000" pitchFamily="34" charset="-122"/>
              </a:rPr>
              <a:t>目录</a:t>
            </a:r>
          </a:p>
        </p:txBody>
      </p:sp>
      <p:sp>
        <p:nvSpPr>
          <p:cNvPr id="3" name="内容占位符 2"/>
          <p:cNvSpPr>
            <a:spLocks noGrp="1"/>
          </p:cNvSpPr>
          <p:nvPr>
            <p:ph idx="1"/>
          </p:nvPr>
        </p:nvSpPr>
        <p:spPr/>
        <p:txBody>
          <a:bodyPr/>
          <a:lstStyle/>
          <a:p>
            <a:r>
              <a:rPr lang="en-US" altLang="zh-CN" b="1" dirty="0">
                <a:latin typeface="Adobe 黑体 Std R" panose="020B0400000000000000" pitchFamily="34" charset="-122"/>
                <a:ea typeface="Adobe 黑体 Std R" panose="020B0400000000000000" pitchFamily="34" charset="-122"/>
              </a:rPr>
              <a:t>§6.1 </a:t>
            </a:r>
            <a:r>
              <a:rPr lang="zh-CN" altLang="en-US" b="1" dirty="0">
                <a:latin typeface="Adobe 黑体 Std R" panose="020B0400000000000000" pitchFamily="34" charset="-122"/>
                <a:ea typeface="Adobe 黑体 Std R" panose="020B0400000000000000" pitchFamily="34" charset="-122"/>
              </a:rPr>
              <a:t>常见架构的简介</a:t>
            </a:r>
            <a:endParaRPr lang="en-US" altLang="zh-CN" b="1" dirty="0">
              <a:latin typeface="Adobe 黑体 Std R" panose="020B0400000000000000" pitchFamily="34" charset="-122"/>
              <a:ea typeface="Adobe 黑体 Std R" panose="020B0400000000000000" pitchFamily="34" charset="-122"/>
            </a:endParaRPr>
          </a:p>
          <a:p>
            <a:r>
              <a:rPr lang="en-US" altLang="zh-CN" b="1" dirty="0" smtClean="0">
                <a:latin typeface="Adobe 黑体 Std R" panose="020B0400000000000000" pitchFamily="34" charset="-122"/>
                <a:ea typeface="Adobe 黑体 Std R" panose="020B0400000000000000" pitchFamily="34" charset="-122"/>
              </a:rPr>
              <a:t>§6.2 </a:t>
            </a:r>
            <a:r>
              <a:rPr lang="zh-CN" altLang="en-US" b="1" dirty="0" smtClean="0">
                <a:latin typeface="Adobe 黑体 Std R" panose="020B0400000000000000" pitchFamily="34" charset="-122"/>
                <a:ea typeface="Adobe 黑体 Std R" panose="020B0400000000000000" pitchFamily="34" charset="-122"/>
              </a:rPr>
              <a:t>进程与线程</a:t>
            </a:r>
            <a:endParaRPr lang="en-US" altLang="zh-CN" b="1" dirty="0" smtClean="0">
              <a:latin typeface="Adobe 黑体 Std R" panose="020B0400000000000000" pitchFamily="34" charset="-122"/>
              <a:ea typeface="Adobe 黑体 Std R" panose="020B0400000000000000" pitchFamily="34" charset="-122"/>
            </a:endParaRPr>
          </a:p>
          <a:p>
            <a:r>
              <a:rPr lang="en-US" altLang="zh-CN" b="1" dirty="0">
                <a:solidFill>
                  <a:srgbClr val="FF0000"/>
                </a:solidFill>
                <a:latin typeface="Adobe 黑体 Std R" panose="020B0400000000000000" pitchFamily="34" charset="-122"/>
                <a:ea typeface="Adobe 黑体 Std R" panose="020B0400000000000000" pitchFamily="34" charset="-122"/>
              </a:rPr>
              <a:t>§</a:t>
            </a:r>
            <a:r>
              <a:rPr lang="en-US" altLang="zh-CN" b="1" dirty="0" smtClean="0">
                <a:solidFill>
                  <a:srgbClr val="FF0000"/>
                </a:solidFill>
                <a:latin typeface="Adobe 黑体 Std R" panose="020B0400000000000000" pitchFamily="34" charset="-122"/>
                <a:ea typeface="Adobe 黑体 Std R" panose="020B0400000000000000" pitchFamily="34" charset="-122"/>
              </a:rPr>
              <a:t>6.3 </a:t>
            </a:r>
            <a:r>
              <a:rPr lang="zh-CN" altLang="en-US" b="1" dirty="0" smtClean="0">
                <a:solidFill>
                  <a:srgbClr val="FF0000"/>
                </a:solidFill>
                <a:latin typeface="Adobe 黑体 Std R" panose="020B0400000000000000" pitchFamily="34" charset="-122"/>
                <a:ea typeface="Adobe 黑体 Std R" panose="020B0400000000000000" pitchFamily="34" charset="-122"/>
              </a:rPr>
              <a:t>软件开发中的网络基础</a:t>
            </a:r>
            <a:endParaRPr lang="en-US" altLang="zh-CN" b="1" dirty="0" smtClean="0">
              <a:solidFill>
                <a:srgbClr val="FF0000"/>
              </a:solidFill>
              <a:latin typeface="Adobe 黑体 Std R" panose="020B0400000000000000" pitchFamily="34" charset="-122"/>
              <a:ea typeface="Adobe 黑体 Std R" panose="020B0400000000000000" pitchFamily="34" charset="-122"/>
            </a:endParaRPr>
          </a:p>
          <a:p>
            <a:r>
              <a:rPr lang="en-US" altLang="zh-CN" b="1" dirty="0">
                <a:latin typeface="Adobe 黑体 Std R" panose="020B0400000000000000" pitchFamily="34" charset="-122"/>
                <a:ea typeface="Adobe 黑体 Std R" panose="020B0400000000000000" pitchFamily="34" charset="-122"/>
              </a:rPr>
              <a:t>§</a:t>
            </a:r>
            <a:r>
              <a:rPr lang="en-US" altLang="zh-CN" b="1" dirty="0" smtClean="0">
                <a:latin typeface="Adobe 黑体 Std R" panose="020B0400000000000000" pitchFamily="34" charset="-122"/>
                <a:ea typeface="Adobe 黑体 Std R" panose="020B0400000000000000" pitchFamily="34" charset="-122"/>
              </a:rPr>
              <a:t>6.4 </a:t>
            </a:r>
            <a:r>
              <a:rPr lang="zh-CN" altLang="en-US" b="1" dirty="0" smtClean="0">
                <a:latin typeface="Adobe 黑体 Std R" panose="020B0400000000000000" pitchFamily="34" charset="-122"/>
                <a:ea typeface="Adobe 黑体 Std R" panose="020B0400000000000000" pitchFamily="34" charset="-122"/>
              </a:rPr>
              <a:t>一些常用的框架</a:t>
            </a:r>
            <a:endParaRPr lang="en-US" altLang="zh-CN" b="1"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1658142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小提问：哪一个是</a:t>
            </a:r>
            <a:r>
              <a:rPr lang="en-US" altLang="zh-CN" dirty="0" smtClean="0"/>
              <a:t>Diagram</a:t>
            </a:r>
            <a:endParaRPr lang="zh-CN" altLang="en-US" dirty="0"/>
          </a:p>
        </p:txBody>
      </p:sp>
      <p:sp>
        <p:nvSpPr>
          <p:cNvPr id="3" name="内容占位符 2"/>
          <p:cNvSpPr>
            <a:spLocks noGrp="1"/>
          </p:cNvSpPr>
          <p:nvPr>
            <p:ph idx="1"/>
          </p:nvPr>
        </p:nvSpPr>
        <p:spPr>
          <a:xfrm>
            <a:off x="1547664" y="2996953"/>
            <a:ext cx="3539678" cy="2592288"/>
          </a:xfrm>
        </p:spPr>
        <p:txBody>
          <a:bodyPr/>
          <a:lstStyle/>
          <a:p>
            <a:r>
              <a:rPr lang="en-US" altLang="zh-CN" dirty="0" smtClean="0">
                <a:latin typeface="Adobe 楷体 Std R" panose="02020400000000000000" pitchFamily="18" charset="-122"/>
                <a:ea typeface="Adobe 楷体 Std R" panose="02020400000000000000" pitchFamily="18" charset="-122"/>
              </a:rPr>
              <a:t>A </a:t>
            </a:r>
            <a:r>
              <a:rPr lang="zh-CN" altLang="en-US" dirty="0" smtClean="0">
                <a:latin typeface="Adobe 楷体 Std R" panose="02020400000000000000" pitchFamily="18" charset="-122"/>
                <a:ea typeface="Adobe 楷体 Std R" panose="02020400000000000000" pitchFamily="18" charset="-122"/>
              </a:rPr>
              <a:t>甲</a:t>
            </a:r>
            <a:endParaRPr lang="en-US" altLang="zh-CN" dirty="0" smtClean="0">
              <a:latin typeface="Adobe 楷体 Std R" panose="02020400000000000000" pitchFamily="18" charset="-122"/>
              <a:ea typeface="Adobe 楷体 Std R" panose="02020400000000000000" pitchFamily="18" charset="-122"/>
            </a:endParaRPr>
          </a:p>
          <a:p>
            <a:r>
              <a:rPr lang="en-US" altLang="zh-CN" dirty="0" smtClean="0">
                <a:latin typeface="Adobe 楷体 Std R" panose="02020400000000000000" pitchFamily="18" charset="-122"/>
                <a:ea typeface="Adobe 楷体 Std R" panose="02020400000000000000" pitchFamily="18" charset="-122"/>
              </a:rPr>
              <a:t>B </a:t>
            </a:r>
            <a:r>
              <a:rPr lang="zh-CN" altLang="en-US" dirty="0" smtClean="0">
                <a:latin typeface="Adobe 楷体 Std R" panose="02020400000000000000" pitchFamily="18" charset="-122"/>
                <a:ea typeface="Adobe 楷体 Std R" panose="02020400000000000000" pitchFamily="18" charset="-122"/>
              </a:rPr>
              <a:t>乙</a:t>
            </a:r>
            <a:endParaRPr lang="en-US" altLang="zh-CN" dirty="0" smtClean="0">
              <a:latin typeface="Adobe 楷体 Std R" panose="02020400000000000000" pitchFamily="18" charset="-122"/>
              <a:ea typeface="Adobe 楷体 Std R" panose="02020400000000000000" pitchFamily="18" charset="-122"/>
            </a:endParaRPr>
          </a:p>
          <a:p>
            <a:r>
              <a:rPr lang="en-US" altLang="zh-CN" dirty="0" smtClean="0">
                <a:latin typeface="Adobe 楷体 Std R" panose="02020400000000000000" pitchFamily="18" charset="-122"/>
                <a:ea typeface="Adobe 楷体 Std R" panose="02020400000000000000" pitchFamily="18" charset="-122"/>
              </a:rPr>
              <a:t>C  </a:t>
            </a:r>
            <a:r>
              <a:rPr lang="zh-CN" altLang="en-US" dirty="0" smtClean="0">
                <a:latin typeface="Adobe 楷体 Std R" panose="02020400000000000000" pitchFamily="18" charset="-122"/>
                <a:ea typeface="Adobe 楷体 Std R" panose="02020400000000000000" pitchFamily="18" charset="-122"/>
              </a:rPr>
              <a:t>都是</a:t>
            </a:r>
            <a:endParaRPr lang="en-US" altLang="zh-CN" dirty="0" smtClean="0">
              <a:latin typeface="Adobe 楷体 Std R" panose="02020400000000000000" pitchFamily="18" charset="-122"/>
              <a:ea typeface="Adobe 楷体 Std R" panose="02020400000000000000" pitchFamily="18" charset="-122"/>
            </a:endParaRPr>
          </a:p>
          <a:p>
            <a:r>
              <a:rPr lang="en-US" altLang="zh-CN" dirty="0" smtClean="0">
                <a:latin typeface="Adobe 楷体 Std R" panose="02020400000000000000" pitchFamily="18" charset="-122"/>
                <a:ea typeface="Adobe 楷体 Std R" panose="02020400000000000000" pitchFamily="18" charset="-122"/>
              </a:rPr>
              <a:t>D </a:t>
            </a:r>
            <a:r>
              <a:rPr lang="zh-CN" altLang="en-US" dirty="0" smtClean="0">
                <a:latin typeface="Adobe 楷体 Std R" panose="02020400000000000000" pitchFamily="18" charset="-122"/>
                <a:ea typeface="Adobe 楷体 Std R" panose="02020400000000000000" pitchFamily="18" charset="-122"/>
              </a:rPr>
              <a:t>都不是</a:t>
            </a:r>
            <a:endParaRPr lang="zh-CN" altLang="en-US" dirty="0">
              <a:latin typeface="Adobe 楷体 Std R" panose="02020400000000000000" pitchFamily="18" charset="-122"/>
              <a:ea typeface="Adobe 楷体 Std R" panose="02020400000000000000" pitchFamily="18" charset="-122"/>
            </a:endParaRPr>
          </a:p>
        </p:txBody>
      </p:sp>
      <p:grpSp>
        <p:nvGrpSpPr>
          <p:cNvPr id="24" name="组合 23"/>
          <p:cNvGrpSpPr/>
          <p:nvPr/>
        </p:nvGrpSpPr>
        <p:grpSpPr>
          <a:xfrm>
            <a:off x="5835559" y="2708920"/>
            <a:ext cx="2166661" cy="2880321"/>
            <a:chOff x="6012160" y="2708920"/>
            <a:chExt cx="2166661" cy="2880321"/>
          </a:xfrm>
        </p:grpSpPr>
        <p:pic>
          <p:nvPicPr>
            <p:cNvPr id="4" name="图片 3"/>
            <p:cNvPicPr>
              <a:picLocks noChangeAspect="1"/>
            </p:cNvPicPr>
            <p:nvPr/>
          </p:nvPicPr>
          <p:blipFill>
            <a:blip r:embed="rId2"/>
            <a:stretch>
              <a:fillRect/>
            </a:stretch>
          </p:blipFill>
          <p:spPr>
            <a:xfrm>
              <a:off x="6012160" y="2708920"/>
              <a:ext cx="2109922" cy="164406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墨迹 6"/>
                <p14:cNvContentPartPr/>
                <p14:nvPr/>
              </p14:nvContentPartPr>
              <p14:xfrm>
                <a:off x="6012160" y="4425937"/>
                <a:ext cx="2166661" cy="1163304"/>
              </p14:xfrm>
            </p:contentPart>
          </mc:Choice>
          <mc:Fallback xmlns="">
            <p:pic>
              <p:nvPicPr>
                <p:cNvPr id="7" name="墨迹 6"/>
                <p:cNvPicPr/>
                <p:nvPr/>
              </p:nvPicPr>
              <p:blipFill>
                <a:blip r:embed="rId4"/>
                <a:stretch>
                  <a:fillRect/>
                </a:stretch>
              </p:blipFill>
              <p:spPr>
                <a:xfrm>
                  <a:off x="5976157" y="4389944"/>
                  <a:ext cx="2265669" cy="123529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
            <p14:nvContentPartPr>
              <p14:cNvPr id="20" name="墨迹 19"/>
              <p14:cNvContentPartPr/>
              <p14:nvPr/>
            </p14:nvContentPartPr>
            <p14:xfrm>
              <a:off x="5047518" y="2996952"/>
              <a:ext cx="708840" cy="2163024"/>
            </p14:xfrm>
          </p:contentPart>
        </mc:Choice>
        <mc:Fallback xmlns="">
          <p:pic>
            <p:nvPicPr>
              <p:cNvPr id="20" name="墨迹 19"/>
              <p:cNvPicPr/>
              <p:nvPr/>
            </p:nvPicPr>
            <p:blipFill>
              <a:blip r:embed="rId6"/>
              <a:stretch>
                <a:fillRect/>
              </a:stretch>
            </p:blipFill>
            <p:spPr>
              <a:xfrm>
                <a:off x="5028798" y="2980031"/>
                <a:ext cx="739800" cy="220226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墨迹 20"/>
              <p14:cNvContentPartPr/>
              <p14:nvPr/>
            </p14:nvContentPartPr>
            <p14:xfrm>
              <a:off x="5795958" y="5132584"/>
              <a:ext cx="0" cy="4680"/>
            </p14:xfrm>
          </p:contentPart>
        </mc:Choice>
        <mc:Fallback xmlns="">
          <p:pic>
            <p:nvPicPr>
              <p:cNvPr id="21" name="墨迹 20"/>
              <p:cNvPicPr/>
              <p:nvPr/>
            </p:nvPicPr>
            <p:blipFill>
              <a:blip r:embed="rId8"/>
              <a:stretch>
                <a:fillRect/>
              </a:stretch>
            </p:blipFill>
            <p:spPr>
              <a:xfrm>
                <a:off x="0" y="0"/>
                <a:ext cx="0" cy="4680"/>
              </a:xfrm>
              <a:prstGeom prst="rect">
                <a:avLst/>
              </a:prstGeom>
            </p:spPr>
          </p:pic>
        </mc:Fallback>
      </mc:AlternateContent>
    </p:spTree>
    <p:extLst>
      <p:ext uri="{BB962C8B-B14F-4D97-AF65-F5344CB8AC3E}">
        <p14:creationId xmlns:p14="http://schemas.microsoft.com/office/powerpoint/2010/main" val="9853709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联网和通信</a:t>
            </a:r>
            <a:endParaRPr lang="zh-CN" altLang="en-US" dirty="0"/>
          </a:p>
        </p:txBody>
      </p:sp>
      <p:sp>
        <p:nvSpPr>
          <p:cNvPr id="3" name="内容占位符 2"/>
          <p:cNvSpPr>
            <a:spLocks noGrp="1"/>
          </p:cNvSpPr>
          <p:nvPr>
            <p:ph idx="1"/>
          </p:nvPr>
        </p:nvSpPr>
        <p:spPr/>
        <p:txBody>
          <a:bodyPr/>
          <a:lstStyle/>
          <a:p>
            <a:r>
              <a:rPr lang="zh-CN" altLang="en-US" dirty="0" smtClean="0"/>
              <a:t>通路</a:t>
            </a:r>
            <a:r>
              <a:rPr lang="en-US" altLang="zh-CN" dirty="0" smtClean="0"/>
              <a:t>—</a:t>
            </a:r>
            <a:r>
              <a:rPr lang="zh-CN" altLang="en-US" dirty="0" smtClean="0"/>
              <a:t>要</a:t>
            </a:r>
            <a:r>
              <a:rPr lang="zh-CN" altLang="en-US" dirty="0"/>
              <a:t>通信就得连</a:t>
            </a:r>
            <a:r>
              <a:rPr lang="zh-CN" altLang="en-US" dirty="0" smtClean="0"/>
              <a:t>起来</a:t>
            </a:r>
            <a:endParaRPr lang="en-US" altLang="zh-CN" dirty="0" smtClean="0"/>
          </a:p>
          <a:p>
            <a:r>
              <a:rPr lang="zh-CN" altLang="en-US" dirty="0" smtClean="0"/>
              <a:t>寻址</a:t>
            </a:r>
            <a:r>
              <a:rPr lang="en-US" altLang="zh-CN" dirty="0" smtClean="0"/>
              <a:t>—</a:t>
            </a:r>
            <a:r>
              <a:rPr lang="zh-CN" altLang="en-US" dirty="0" smtClean="0"/>
              <a:t>连完了，向哪里发送？</a:t>
            </a:r>
            <a:endParaRPr lang="en-US" altLang="zh-CN" dirty="0" smtClean="0"/>
          </a:p>
          <a:p>
            <a:r>
              <a:rPr lang="zh-CN" altLang="en-US" dirty="0" smtClean="0"/>
              <a:t>协议</a:t>
            </a:r>
            <a:r>
              <a:rPr lang="en-US" altLang="zh-CN" dirty="0" smtClean="0"/>
              <a:t>—</a:t>
            </a:r>
            <a:r>
              <a:rPr lang="zh-CN" altLang="en-US" dirty="0" smtClean="0"/>
              <a:t>找到了能发成功</a:t>
            </a:r>
            <a:endParaRPr lang="en-US" altLang="zh-CN" dirty="0" smtClean="0"/>
          </a:p>
        </p:txBody>
      </p:sp>
    </p:spTree>
    <p:extLst>
      <p:ext uri="{BB962C8B-B14F-4D97-AF65-F5344CB8AC3E}">
        <p14:creationId xmlns:p14="http://schemas.microsoft.com/office/powerpoint/2010/main" val="2097414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典型的网络结构</a:t>
            </a:r>
            <a:endParaRPr lang="zh-CN" altLang="en-US" dirty="0"/>
          </a:p>
        </p:txBody>
      </p:sp>
      <p:pic>
        <p:nvPicPr>
          <p:cNvPr id="4" name="图片 3"/>
          <p:cNvPicPr>
            <a:picLocks noChangeAspect="1"/>
          </p:cNvPicPr>
          <p:nvPr/>
        </p:nvPicPr>
        <p:blipFill>
          <a:blip r:embed="rId2"/>
          <a:stretch>
            <a:fillRect/>
          </a:stretch>
        </p:blipFill>
        <p:spPr>
          <a:xfrm>
            <a:off x="1907704" y="2492896"/>
            <a:ext cx="5499475" cy="3476600"/>
          </a:xfrm>
          <a:prstGeom prst="rect">
            <a:avLst/>
          </a:prstGeom>
        </p:spPr>
      </p:pic>
    </p:spTree>
    <p:extLst>
      <p:ext uri="{BB962C8B-B14F-4D97-AF65-F5344CB8AC3E}">
        <p14:creationId xmlns:p14="http://schemas.microsoft.com/office/powerpoint/2010/main" val="36545536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网络设备</a:t>
            </a:r>
            <a:endParaRPr lang="zh-CN" altLang="en-US" dirty="0"/>
          </a:p>
        </p:txBody>
      </p:sp>
      <p:sp>
        <p:nvSpPr>
          <p:cNvPr id="3" name="内容占位符 2"/>
          <p:cNvSpPr>
            <a:spLocks noGrp="1"/>
          </p:cNvSpPr>
          <p:nvPr>
            <p:ph idx="1"/>
          </p:nvPr>
        </p:nvSpPr>
        <p:spPr/>
        <p:txBody>
          <a:bodyPr/>
          <a:lstStyle/>
          <a:p>
            <a:r>
              <a:rPr lang="zh-CN" altLang="en-US" dirty="0" smtClean="0"/>
              <a:t>路由器</a:t>
            </a:r>
            <a:endParaRPr lang="en-US" altLang="zh-CN" dirty="0" smtClean="0"/>
          </a:p>
          <a:p>
            <a:r>
              <a:rPr lang="zh-CN" altLang="en-US" dirty="0"/>
              <a:t>交换机</a:t>
            </a:r>
            <a:endParaRPr lang="en-US" altLang="zh-CN" dirty="0"/>
          </a:p>
          <a:p>
            <a:r>
              <a:rPr lang="zh-CN" altLang="en-US" dirty="0" smtClean="0"/>
              <a:t>网卡（无线网卡）</a:t>
            </a:r>
            <a:endParaRPr lang="zh-CN" altLang="en-US" dirty="0"/>
          </a:p>
        </p:txBody>
      </p:sp>
    </p:spTree>
    <p:extLst>
      <p:ext uri="{BB962C8B-B14F-4D97-AF65-F5344CB8AC3E}">
        <p14:creationId xmlns:p14="http://schemas.microsoft.com/office/powerpoint/2010/main" val="1686639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电话的连接</a:t>
            </a:r>
            <a:endParaRPr lang="zh-CN" altLang="en-US" dirty="0"/>
          </a:p>
        </p:txBody>
      </p:sp>
      <p:pic>
        <p:nvPicPr>
          <p:cNvPr id="8" name="内容占位符 7"/>
          <p:cNvPicPr>
            <a:picLocks noGrp="1" noChangeAspect="1"/>
          </p:cNvPicPr>
          <p:nvPr>
            <p:ph idx="1"/>
          </p:nvPr>
        </p:nvPicPr>
        <p:blipFill>
          <a:blip r:embed="rId2"/>
          <a:stretch>
            <a:fillRect/>
          </a:stretch>
        </p:blipFill>
        <p:spPr>
          <a:xfrm>
            <a:off x="3203848" y="3429001"/>
            <a:ext cx="3024336" cy="2270443"/>
          </a:xfrm>
          <a:prstGeom prst="rect">
            <a:avLst/>
          </a:prstGeom>
        </p:spPr>
      </p:pic>
      <p:pic>
        <p:nvPicPr>
          <p:cNvPr id="7" name="图片 6"/>
          <p:cNvPicPr>
            <a:picLocks noChangeAspect="1"/>
          </p:cNvPicPr>
          <p:nvPr/>
        </p:nvPicPr>
        <p:blipFill>
          <a:blip r:embed="rId3"/>
          <a:stretch>
            <a:fillRect/>
          </a:stretch>
        </p:blipFill>
        <p:spPr>
          <a:xfrm>
            <a:off x="944737" y="2492896"/>
            <a:ext cx="2091297" cy="1872208"/>
          </a:xfrm>
          <a:prstGeom prst="rect">
            <a:avLst/>
          </a:prstGeom>
        </p:spPr>
      </p:pic>
      <p:pic>
        <p:nvPicPr>
          <p:cNvPr id="9" name="图片 8"/>
          <p:cNvPicPr>
            <a:picLocks noChangeAspect="1"/>
          </p:cNvPicPr>
          <p:nvPr/>
        </p:nvPicPr>
        <p:blipFill>
          <a:blip r:embed="rId3"/>
          <a:stretch>
            <a:fillRect/>
          </a:stretch>
        </p:blipFill>
        <p:spPr>
          <a:xfrm>
            <a:off x="6516217" y="2489084"/>
            <a:ext cx="2091297" cy="1872208"/>
          </a:xfrm>
          <a:prstGeom prst="rect">
            <a:avLst/>
          </a:prstGeom>
        </p:spPr>
      </p:pic>
    </p:spTree>
    <p:extLst>
      <p:ext uri="{BB962C8B-B14F-4D97-AF65-F5344CB8AC3E}">
        <p14:creationId xmlns:p14="http://schemas.microsoft.com/office/powerpoint/2010/main" val="3500785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连接</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195736" y="2299402"/>
            <a:ext cx="4608512" cy="2983096"/>
          </a:xfrm>
          <a:prstGeom prst="rect">
            <a:avLst/>
          </a:prstGeom>
        </p:spPr>
      </p:pic>
    </p:spTree>
    <p:extLst>
      <p:ext uri="{BB962C8B-B14F-4D97-AF65-F5344CB8AC3E}">
        <p14:creationId xmlns:p14="http://schemas.microsoft.com/office/powerpoint/2010/main" val="41901318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协议</a:t>
            </a:r>
            <a:endParaRPr lang="zh-CN" altLang="en-US" dirty="0"/>
          </a:p>
        </p:txBody>
      </p:sp>
      <p:sp>
        <p:nvSpPr>
          <p:cNvPr id="3" name="内容占位符 2"/>
          <p:cNvSpPr>
            <a:spLocks noGrp="1"/>
          </p:cNvSpPr>
          <p:nvPr>
            <p:ph idx="1"/>
          </p:nvPr>
        </p:nvSpPr>
        <p:spPr/>
        <p:txBody>
          <a:bodyPr/>
          <a:lstStyle/>
          <a:p>
            <a:r>
              <a:rPr lang="zh-CN" altLang="en-US" dirty="0" smtClean="0"/>
              <a:t>大家都遵守的一种约定</a:t>
            </a:r>
            <a:endParaRPr lang="en-US" altLang="zh-CN" dirty="0" smtClean="0"/>
          </a:p>
          <a:p>
            <a:r>
              <a:rPr lang="zh-CN" altLang="en-US" dirty="0" smtClean="0"/>
              <a:t>权威机构制定的公共标准</a:t>
            </a:r>
            <a:endParaRPr lang="en-US" altLang="zh-CN" dirty="0" smtClean="0"/>
          </a:p>
          <a:p>
            <a:endParaRPr lang="zh-CN" altLang="en-US" dirty="0"/>
          </a:p>
        </p:txBody>
      </p:sp>
      <p:pic>
        <p:nvPicPr>
          <p:cNvPr id="1026" name="Picture 2" descr="https://gss1.bdstatic.com/9vo3dSag_xI4khGkpoWK1HF6hhy/baike/w%3D480/sign=232b2cbca00f4bfb8cd09f5c334f788f/060828381f30e92419b0df1248086e061d95f7f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429000"/>
            <a:ext cx="5148110" cy="294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721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15616" y="727176"/>
            <a:ext cx="6799262" cy="1303337"/>
          </a:xfrm>
        </p:spPr>
        <p:txBody>
          <a:bodyPr/>
          <a:lstStyle/>
          <a:p>
            <a:r>
              <a:rPr lang="en-US" altLang="zh-CN" dirty="0"/>
              <a:t>TCP/IP</a:t>
            </a:r>
            <a:r>
              <a:rPr lang="zh-CN" altLang="en-US" dirty="0" smtClean="0"/>
              <a:t>协议栈</a:t>
            </a:r>
            <a:r>
              <a:rPr lang="en-US" altLang="zh-CN" dirty="0"/>
              <a:t/>
            </a:r>
            <a:br>
              <a:rPr lang="en-US" altLang="zh-CN" dirty="0"/>
            </a:br>
            <a:endParaRPr lang="zh-CN" altLang="en-US" dirty="0"/>
          </a:p>
        </p:txBody>
      </p:sp>
      <p:grpSp>
        <p:nvGrpSpPr>
          <p:cNvPr id="4" name="Group 4"/>
          <p:cNvGrpSpPr>
            <a:grpSpLocks/>
          </p:cNvGrpSpPr>
          <p:nvPr/>
        </p:nvGrpSpPr>
        <p:grpSpPr bwMode="auto">
          <a:xfrm>
            <a:off x="899592" y="1988841"/>
            <a:ext cx="7632132" cy="4074583"/>
            <a:chOff x="284" y="1062"/>
            <a:chExt cx="4944" cy="2640"/>
          </a:xfrm>
        </p:grpSpPr>
        <p:grpSp>
          <p:nvGrpSpPr>
            <p:cNvPr id="5" name="Group 5"/>
            <p:cNvGrpSpPr>
              <a:grpSpLocks/>
            </p:cNvGrpSpPr>
            <p:nvPr/>
          </p:nvGrpSpPr>
          <p:grpSpPr bwMode="auto">
            <a:xfrm>
              <a:off x="1538" y="1062"/>
              <a:ext cx="1717" cy="2640"/>
              <a:chOff x="1533" y="1026"/>
              <a:chExt cx="1717" cy="2640"/>
            </a:xfrm>
          </p:grpSpPr>
          <p:sp>
            <p:nvSpPr>
              <p:cNvPr id="21" name="Rectangle 6"/>
              <p:cNvSpPr>
                <a:spLocks noChangeArrowheads="1"/>
              </p:cNvSpPr>
              <p:nvPr/>
            </p:nvSpPr>
            <p:spPr bwMode="auto">
              <a:xfrm>
                <a:off x="1571" y="1026"/>
                <a:ext cx="1596" cy="2640"/>
              </a:xfrm>
              <a:prstGeom prst="rect">
                <a:avLst/>
              </a:prstGeom>
              <a:noFill/>
              <a:ln w="38100">
                <a:solidFill>
                  <a:srgbClr val="99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7"/>
              <p:cNvSpPr>
                <a:spLocks noChangeShapeType="1"/>
              </p:cNvSpPr>
              <p:nvPr/>
            </p:nvSpPr>
            <p:spPr bwMode="auto">
              <a:xfrm>
                <a:off x="1571" y="1518"/>
                <a:ext cx="1596"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8"/>
              <p:cNvSpPr>
                <a:spLocks noChangeShapeType="1"/>
              </p:cNvSpPr>
              <p:nvPr/>
            </p:nvSpPr>
            <p:spPr bwMode="auto">
              <a:xfrm>
                <a:off x="1571" y="2010"/>
                <a:ext cx="1596"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9"/>
              <p:cNvSpPr>
                <a:spLocks noChangeShapeType="1"/>
              </p:cNvSpPr>
              <p:nvPr/>
            </p:nvSpPr>
            <p:spPr bwMode="auto">
              <a:xfrm>
                <a:off x="1571" y="2547"/>
                <a:ext cx="1596"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10"/>
              <p:cNvSpPr txBox="1">
                <a:spLocks noChangeArrowheads="1"/>
              </p:cNvSpPr>
              <p:nvPr/>
            </p:nvSpPr>
            <p:spPr bwMode="auto">
              <a:xfrm>
                <a:off x="2227" y="1150"/>
                <a:ext cx="11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333">
                  <a:latin typeface="Times New Roman" panose="02020603050405020304" pitchFamily="18" charset="0"/>
                </a:endParaRPr>
              </a:p>
            </p:txBody>
          </p:sp>
          <p:sp>
            <p:nvSpPr>
              <p:cNvPr id="26" name="Text Box 11"/>
              <p:cNvSpPr txBox="1">
                <a:spLocks noChangeArrowheads="1"/>
              </p:cNvSpPr>
              <p:nvPr/>
            </p:nvSpPr>
            <p:spPr bwMode="auto">
              <a:xfrm>
                <a:off x="2236" y="1642"/>
                <a:ext cx="11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333">
                  <a:latin typeface="Times New Roman" panose="02020603050405020304" pitchFamily="18" charset="0"/>
                </a:endParaRPr>
              </a:p>
            </p:txBody>
          </p:sp>
          <p:sp>
            <p:nvSpPr>
              <p:cNvPr id="27" name="Text Box 12"/>
              <p:cNvSpPr txBox="1">
                <a:spLocks noChangeArrowheads="1"/>
              </p:cNvSpPr>
              <p:nvPr/>
            </p:nvSpPr>
            <p:spPr bwMode="auto">
              <a:xfrm>
                <a:off x="2193" y="2114"/>
                <a:ext cx="116"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750">
                  <a:solidFill>
                    <a:srgbClr val="FF0066"/>
                  </a:solidFill>
                  <a:latin typeface="Times New Roman" panose="02020603050405020304" pitchFamily="18" charset="0"/>
                  <a:ea typeface="楷体_GB2312" pitchFamily="49" charset="-122"/>
                </a:endParaRPr>
              </a:p>
            </p:txBody>
          </p:sp>
          <p:sp>
            <p:nvSpPr>
              <p:cNvPr id="28" name="Text Box 13"/>
              <p:cNvSpPr txBox="1">
                <a:spLocks noChangeArrowheads="1"/>
              </p:cNvSpPr>
              <p:nvPr/>
            </p:nvSpPr>
            <p:spPr bwMode="auto">
              <a:xfrm>
                <a:off x="2185" y="2651"/>
                <a:ext cx="116"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750">
                  <a:solidFill>
                    <a:srgbClr val="FF0066"/>
                  </a:solidFill>
                  <a:latin typeface="Times New Roman" panose="02020603050405020304" pitchFamily="18" charset="0"/>
                  <a:ea typeface="楷体_GB2312" pitchFamily="49" charset="-122"/>
                </a:endParaRPr>
              </a:p>
            </p:txBody>
          </p:sp>
          <p:sp>
            <p:nvSpPr>
              <p:cNvPr id="29" name="Text Box 14"/>
              <p:cNvSpPr txBox="1">
                <a:spLocks noChangeArrowheads="1"/>
              </p:cNvSpPr>
              <p:nvPr/>
            </p:nvSpPr>
            <p:spPr bwMode="auto">
              <a:xfrm>
                <a:off x="2185" y="3253"/>
                <a:ext cx="11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333">
                  <a:latin typeface="Times New Roman" panose="02020603050405020304" pitchFamily="18" charset="0"/>
                </a:endParaRPr>
              </a:p>
            </p:txBody>
          </p:sp>
          <p:sp>
            <p:nvSpPr>
              <p:cNvPr id="30" name="Text Box 15"/>
              <p:cNvSpPr txBox="1">
                <a:spLocks noChangeArrowheads="1"/>
              </p:cNvSpPr>
              <p:nvPr/>
            </p:nvSpPr>
            <p:spPr bwMode="auto">
              <a:xfrm>
                <a:off x="1561" y="1063"/>
                <a:ext cx="1597"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750" dirty="0">
                    <a:solidFill>
                      <a:srgbClr val="4885C2"/>
                    </a:solidFill>
                  </a:rPr>
                  <a:t>HTTP</a:t>
                </a:r>
                <a:r>
                  <a:rPr kumimoji="1" lang="zh-CN" altLang="en-US" sz="1750" dirty="0">
                    <a:solidFill>
                      <a:srgbClr val="4885C2"/>
                    </a:solidFill>
                  </a:rPr>
                  <a:t>、</a:t>
                </a:r>
                <a:r>
                  <a:rPr kumimoji="1" lang="en-US" altLang="zh-CN" sz="1750" dirty="0">
                    <a:solidFill>
                      <a:srgbClr val="4885C2"/>
                    </a:solidFill>
                  </a:rPr>
                  <a:t>Telnet</a:t>
                </a:r>
                <a:r>
                  <a:rPr kumimoji="1" lang="zh-CN" altLang="en-US" sz="1750" dirty="0">
                    <a:solidFill>
                      <a:srgbClr val="4885C2"/>
                    </a:solidFill>
                  </a:rPr>
                  <a:t>、</a:t>
                </a:r>
                <a:r>
                  <a:rPr kumimoji="1" lang="en-US" altLang="zh-CN" sz="1750" dirty="0">
                    <a:solidFill>
                      <a:srgbClr val="4885C2"/>
                    </a:solidFill>
                  </a:rPr>
                  <a:t>FTP</a:t>
                </a:r>
                <a:r>
                  <a:rPr kumimoji="1" lang="zh-CN" altLang="en-US" sz="1750" dirty="0">
                    <a:solidFill>
                      <a:srgbClr val="4885C2"/>
                    </a:solidFill>
                  </a:rPr>
                  <a:t>、</a:t>
                </a:r>
              </a:p>
              <a:p>
                <a:pPr algn="ctr" eaLnBrk="1" hangingPunct="1"/>
                <a:r>
                  <a:rPr kumimoji="1" lang="en-US" altLang="zh-CN" sz="1750" dirty="0">
                    <a:solidFill>
                      <a:srgbClr val="4885C2"/>
                    </a:solidFill>
                  </a:rPr>
                  <a:t>TFTP</a:t>
                </a:r>
                <a:r>
                  <a:rPr kumimoji="1" lang="zh-CN" altLang="en-US" sz="1750" dirty="0">
                    <a:solidFill>
                      <a:srgbClr val="4885C2"/>
                    </a:solidFill>
                  </a:rPr>
                  <a:t>、</a:t>
                </a:r>
                <a:r>
                  <a:rPr kumimoji="1" lang="en-US" altLang="zh-CN" sz="1750" dirty="0">
                    <a:solidFill>
                      <a:srgbClr val="4885C2"/>
                    </a:solidFill>
                  </a:rPr>
                  <a:t>Ping</a:t>
                </a:r>
                <a:r>
                  <a:rPr kumimoji="1" lang="zh-CN" altLang="en-US" sz="1750" dirty="0">
                    <a:solidFill>
                      <a:srgbClr val="4885C2"/>
                    </a:solidFill>
                  </a:rPr>
                  <a:t>、</a:t>
                </a:r>
                <a:r>
                  <a:rPr kumimoji="1" lang="en-US" altLang="zh-CN" sz="1750">
                    <a:solidFill>
                      <a:srgbClr val="4885C2"/>
                    </a:solidFill>
                  </a:rPr>
                  <a:t>etc.</a:t>
                </a:r>
                <a:endParaRPr kumimoji="1" lang="en-US" altLang="zh-CN" sz="1750" dirty="0">
                  <a:solidFill>
                    <a:srgbClr val="4885C2"/>
                  </a:solidFill>
                </a:endParaRPr>
              </a:p>
            </p:txBody>
          </p:sp>
          <p:sp>
            <p:nvSpPr>
              <p:cNvPr id="31" name="Text Box 16"/>
              <p:cNvSpPr txBox="1">
                <a:spLocks noChangeArrowheads="1"/>
              </p:cNvSpPr>
              <p:nvPr/>
            </p:nvSpPr>
            <p:spPr bwMode="auto">
              <a:xfrm>
                <a:off x="1841" y="1609"/>
                <a:ext cx="907"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167" dirty="0">
                    <a:solidFill>
                      <a:srgbClr val="376EA5"/>
                    </a:solidFill>
                  </a:rPr>
                  <a:t>TCP/UDP</a:t>
                </a:r>
              </a:p>
            </p:txBody>
          </p:sp>
          <p:sp>
            <p:nvSpPr>
              <p:cNvPr id="32" name="Line 17"/>
              <p:cNvSpPr>
                <a:spLocks noChangeShapeType="1"/>
              </p:cNvSpPr>
              <p:nvPr/>
            </p:nvSpPr>
            <p:spPr bwMode="auto">
              <a:xfrm>
                <a:off x="2483" y="2251"/>
                <a:ext cx="672" cy="0"/>
              </a:xfrm>
              <a:prstGeom prst="line">
                <a:avLst/>
              </a:prstGeom>
              <a:noFill/>
              <a:ln w="9525">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8"/>
              <p:cNvSpPr>
                <a:spLocks noChangeShapeType="1"/>
              </p:cNvSpPr>
              <p:nvPr/>
            </p:nvSpPr>
            <p:spPr bwMode="auto">
              <a:xfrm>
                <a:off x="2472" y="2251"/>
                <a:ext cx="11" cy="311"/>
              </a:xfrm>
              <a:prstGeom prst="line">
                <a:avLst/>
              </a:prstGeom>
              <a:noFill/>
              <a:ln w="9525">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19"/>
              <p:cNvSpPr txBox="1">
                <a:spLocks noChangeArrowheads="1"/>
              </p:cNvSpPr>
              <p:nvPr/>
            </p:nvSpPr>
            <p:spPr bwMode="auto">
              <a:xfrm>
                <a:off x="2420" y="2286"/>
                <a:ext cx="823"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67" dirty="0"/>
                  <a:t>ARP/RARP</a:t>
                </a:r>
              </a:p>
            </p:txBody>
          </p:sp>
          <p:sp>
            <p:nvSpPr>
              <p:cNvPr id="35" name="Text Box 20"/>
              <p:cNvSpPr txBox="1">
                <a:spLocks noChangeArrowheads="1"/>
              </p:cNvSpPr>
              <p:nvPr/>
            </p:nvSpPr>
            <p:spPr bwMode="auto">
              <a:xfrm>
                <a:off x="1620" y="2137"/>
                <a:ext cx="287"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167"/>
                  <a:t>IP</a:t>
                </a:r>
              </a:p>
            </p:txBody>
          </p:sp>
          <p:sp>
            <p:nvSpPr>
              <p:cNvPr id="36" name="Text Box 21"/>
              <p:cNvSpPr txBox="1">
                <a:spLocks noChangeArrowheads="1"/>
              </p:cNvSpPr>
              <p:nvPr/>
            </p:nvSpPr>
            <p:spPr bwMode="auto">
              <a:xfrm>
                <a:off x="2437" y="2080"/>
                <a:ext cx="813"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583"/>
                  <a:t>IGMP ICMP</a:t>
                </a:r>
                <a:endParaRPr kumimoji="1" lang="en-US" altLang="zh-CN" sz="2333"/>
              </a:p>
            </p:txBody>
          </p:sp>
          <p:sp>
            <p:nvSpPr>
              <p:cNvPr id="37" name="Text Box 22"/>
              <p:cNvSpPr txBox="1">
                <a:spLocks noChangeArrowheads="1"/>
              </p:cNvSpPr>
              <p:nvPr/>
            </p:nvSpPr>
            <p:spPr bwMode="auto">
              <a:xfrm>
                <a:off x="1533" y="2617"/>
                <a:ext cx="1676"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67"/>
                  <a:t>Ethernet</a:t>
                </a:r>
                <a:r>
                  <a:rPr kumimoji="1" lang="zh-CN" altLang="en-US" sz="1667"/>
                  <a:t>、</a:t>
                </a:r>
                <a:r>
                  <a:rPr kumimoji="1" lang="en-US" altLang="zh-CN" sz="1667"/>
                  <a:t>802.3</a:t>
                </a:r>
                <a:r>
                  <a:rPr kumimoji="1" lang="zh-CN" altLang="en-US" sz="1667"/>
                  <a:t>、</a:t>
                </a:r>
                <a:r>
                  <a:rPr kumimoji="1" lang="en-US" altLang="zh-CN" sz="1667"/>
                  <a:t>PPP</a:t>
                </a:r>
                <a:r>
                  <a:rPr kumimoji="1" lang="zh-CN" altLang="en-US" sz="1667"/>
                  <a:t>、</a:t>
                </a:r>
              </a:p>
              <a:p>
                <a:pPr algn="ctr" eaLnBrk="1" hangingPunct="1"/>
                <a:r>
                  <a:rPr kumimoji="1" lang="en-US" altLang="zh-CN" sz="1667"/>
                  <a:t>HDLC</a:t>
                </a:r>
                <a:r>
                  <a:rPr kumimoji="1" lang="zh-CN" altLang="en-US" sz="1667"/>
                  <a:t>、</a:t>
                </a:r>
                <a:r>
                  <a:rPr kumimoji="1" lang="en-US" altLang="zh-CN" sz="1667"/>
                  <a:t>FR</a:t>
                </a:r>
                <a:r>
                  <a:rPr kumimoji="1" lang="zh-CN" altLang="en-US" sz="1667"/>
                  <a:t>、</a:t>
                </a:r>
                <a:r>
                  <a:rPr kumimoji="1" lang="en-US" altLang="zh-CN" sz="1667"/>
                  <a:t>etc</a:t>
                </a:r>
              </a:p>
            </p:txBody>
          </p:sp>
          <p:sp>
            <p:nvSpPr>
              <p:cNvPr id="38" name="Text Box 23"/>
              <p:cNvSpPr txBox="1">
                <a:spLocks noChangeArrowheads="1"/>
              </p:cNvSpPr>
              <p:nvPr/>
            </p:nvSpPr>
            <p:spPr bwMode="auto">
              <a:xfrm>
                <a:off x="1832" y="3241"/>
                <a:ext cx="1014"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nchor="ctr">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167">
                    <a:latin typeface="Times New Roman" panose="02020603050405020304" pitchFamily="18" charset="0"/>
                    <a:ea typeface="华文细黑" panose="02010600040101010101" pitchFamily="2" charset="-122"/>
                  </a:rPr>
                  <a:t>接口和线缆</a:t>
                </a:r>
              </a:p>
            </p:txBody>
          </p:sp>
          <p:sp>
            <p:nvSpPr>
              <p:cNvPr id="39" name="Line 24"/>
              <p:cNvSpPr>
                <a:spLocks noChangeShapeType="1"/>
              </p:cNvSpPr>
              <p:nvPr/>
            </p:nvSpPr>
            <p:spPr bwMode="auto">
              <a:xfrm>
                <a:off x="1577" y="3138"/>
                <a:ext cx="1596"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Text Box 25"/>
            <p:cNvSpPr txBox="1">
              <a:spLocks noChangeArrowheads="1"/>
            </p:cNvSpPr>
            <p:nvPr/>
          </p:nvSpPr>
          <p:spPr bwMode="auto">
            <a:xfrm>
              <a:off x="703" y="1160"/>
              <a:ext cx="5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917" dirty="0">
                  <a:latin typeface="华文细黑" panose="02010600040101010101" pitchFamily="2" charset="-122"/>
                  <a:ea typeface="华文细黑" panose="02010600040101010101" pitchFamily="2" charset="-122"/>
                </a:rPr>
                <a:t>应用层</a:t>
              </a:r>
            </a:p>
          </p:txBody>
        </p:sp>
        <p:sp>
          <p:nvSpPr>
            <p:cNvPr id="7" name="Text Box 26"/>
            <p:cNvSpPr txBox="1">
              <a:spLocks noChangeArrowheads="1"/>
            </p:cNvSpPr>
            <p:nvPr/>
          </p:nvSpPr>
          <p:spPr bwMode="auto">
            <a:xfrm>
              <a:off x="703" y="1616"/>
              <a:ext cx="68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917">
                  <a:latin typeface="华文细黑" panose="02010600040101010101" pitchFamily="2" charset="-122"/>
                  <a:ea typeface="华文细黑" panose="02010600040101010101" pitchFamily="2" charset="-122"/>
                </a:rPr>
                <a:t>传输层</a:t>
              </a:r>
            </a:p>
          </p:txBody>
        </p:sp>
        <p:sp>
          <p:nvSpPr>
            <p:cNvPr id="8" name="Text Box 27"/>
            <p:cNvSpPr txBox="1">
              <a:spLocks noChangeArrowheads="1"/>
            </p:cNvSpPr>
            <p:nvPr/>
          </p:nvSpPr>
          <p:spPr bwMode="auto">
            <a:xfrm>
              <a:off x="703" y="2249"/>
              <a:ext cx="5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917">
                  <a:latin typeface="华文细黑" panose="02010600040101010101" pitchFamily="2" charset="-122"/>
                  <a:ea typeface="华文细黑" panose="02010600040101010101" pitchFamily="2" charset="-122"/>
                </a:rPr>
                <a:t>网络层</a:t>
              </a:r>
            </a:p>
          </p:txBody>
        </p:sp>
        <p:sp>
          <p:nvSpPr>
            <p:cNvPr id="9" name="Text Box 28"/>
            <p:cNvSpPr txBox="1">
              <a:spLocks noChangeArrowheads="1"/>
            </p:cNvSpPr>
            <p:nvPr/>
          </p:nvSpPr>
          <p:spPr bwMode="auto">
            <a:xfrm>
              <a:off x="295" y="2704"/>
              <a:ext cx="10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333" dirty="0">
                  <a:latin typeface="华文细黑" panose="02010600040101010101" pitchFamily="2" charset="-122"/>
                  <a:ea typeface="华文细黑" panose="02010600040101010101" pitchFamily="2" charset="-122"/>
                </a:rPr>
                <a:t>  </a:t>
              </a:r>
              <a:r>
                <a:rPr kumimoji="1" lang="zh-CN" altLang="en-US" sz="1917" dirty="0">
                  <a:latin typeface="华文细黑" panose="02010600040101010101" pitchFamily="2" charset="-122"/>
                  <a:ea typeface="华文细黑" panose="02010600040101010101" pitchFamily="2" charset="-122"/>
                </a:rPr>
                <a:t>数据链路层</a:t>
              </a:r>
            </a:p>
          </p:txBody>
        </p:sp>
        <p:sp>
          <p:nvSpPr>
            <p:cNvPr id="10" name="Line 29"/>
            <p:cNvSpPr>
              <a:spLocks noChangeShapeType="1"/>
            </p:cNvSpPr>
            <p:nvPr/>
          </p:nvSpPr>
          <p:spPr bwMode="auto">
            <a:xfrm>
              <a:off x="3198" y="1207"/>
              <a:ext cx="317"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30"/>
            <p:cNvSpPr txBox="1">
              <a:spLocks noChangeArrowheads="1"/>
            </p:cNvSpPr>
            <p:nvPr/>
          </p:nvSpPr>
          <p:spPr bwMode="auto">
            <a:xfrm>
              <a:off x="3523" y="1115"/>
              <a:ext cx="170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917">
                  <a:latin typeface="华文细黑" panose="02010600040101010101" pitchFamily="2" charset="-122"/>
                  <a:ea typeface="华文细黑" panose="02010600040101010101" pitchFamily="2" charset="-122"/>
                </a:rPr>
                <a:t>提供应用程序网络接口</a:t>
              </a:r>
            </a:p>
          </p:txBody>
        </p:sp>
        <p:sp>
          <p:nvSpPr>
            <p:cNvPr id="12" name="Line 31"/>
            <p:cNvSpPr>
              <a:spLocks noChangeShapeType="1"/>
            </p:cNvSpPr>
            <p:nvPr/>
          </p:nvSpPr>
          <p:spPr bwMode="auto">
            <a:xfrm>
              <a:off x="3198" y="1752"/>
              <a:ext cx="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32"/>
            <p:cNvSpPr>
              <a:spLocks noChangeShapeType="1"/>
            </p:cNvSpPr>
            <p:nvPr/>
          </p:nvSpPr>
          <p:spPr bwMode="auto">
            <a:xfrm>
              <a:off x="3198" y="2296"/>
              <a:ext cx="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33"/>
            <p:cNvSpPr>
              <a:spLocks noChangeShapeType="1"/>
            </p:cNvSpPr>
            <p:nvPr/>
          </p:nvSpPr>
          <p:spPr bwMode="auto">
            <a:xfrm>
              <a:off x="3198" y="2841"/>
              <a:ext cx="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34"/>
            <p:cNvSpPr>
              <a:spLocks noChangeShapeType="1"/>
            </p:cNvSpPr>
            <p:nvPr/>
          </p:nvSpPr>
          <p:spPr bwMode="auto">
            <a:xfrm>
              <a:off x="3198" y="3385"/>
              <a:ext cx="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35"/>
            <p:cNvSpPr txBox="1">
              <a:spLocks noChangeArrowheads="1"/>
            </p:cNvSpPr>
            <p:nvPr/>
          </p:nvSpPr>
          <p:spPr bwMode="auto">
            <a:xfrm>
              <a:off x="3560" y="1626"/>
              <a:ext cx="122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917">
                  <a:latin typeface="华文细黑" panose="02010600040101010101" pitchFamily="2" charset="-122"/>
                  <a:ea typeface="华文细黑" panose="02010600040101010101" pitchFamily="2" charset="-122"/>
                </a:rPr>
                <a:t>建立端到端连接</a:t>
              </a:r>
            </a:p>
          </p:txBody>
        </p:sp>
        <p:sp>
          <p:nvSpPr>
            <p:cNvPr id="17" name="Text Box 36"/>
            <p:cNvSpPr txBox="1">
              <a:spLocks noChangeArrowheads="1"/>
            </p:cNvSpPr>
            <p:nvPr/>
          </p:nvSpPr>
          <p:spPr bwMode="auto">
            <a:xfrm>
              <a:off x="3548" y="2158"/>
              <a:ext cx="122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917">
                  <a:latin typeface="华文细黑" panose="02010600040101010101" pitchFamily="2" charset="-122"/>
                  <a:ea typeface="华文细黑" panose="02010600040101010101" pitchFamily="2" charset="-122"/>
                </a:rPr>
                <a:t>寻址和路由选择</a:t>
              </a:r>
            </a:p>
          </p:txBody>
        </p:sp>
        <p:sp>
          <p:nvSpPr>
            <p:cNvPr id="18" name="Text Box 37"/>
            <p:cNvSpPr txBox="1">
              <a:spLocks noChangeArrowheads="1"/>
            </p:cNvSpPr>
            <p:nvPr/>
          </p:nvSpPr>
          <p:spPr bwMode="auto">
            <a:xfrm>
              <a:off x="3606" y="2702"/>
              <a:ext cx="10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917">
                  <a:latin typeface="华文细黑" panose="02010600040101010101" pitchFamily="2" charset="-122"/>
                  <a:ea typeface="华文细黑" panose="02010600040101010101" pitchFamily="2" charset="-122"/>
                </a:rPr>
                <a:t>物理介质访问</a:t>
              </a:r>
            </a:p>
          </p:txBody>
        </p:sp>
        <p:sp>
          <p:nvSpPr>
            <p:cNvPr id="19" name="Text Box 38"/>
            <p:cNvSpPr txBox="1">
              <a:spLocks noChangeArrowheads="1"/>
            </p:cNvSpPr>
            <p:nvPr/>
          </p:nvSpPr>
          <p:spPr bwMode="auto">
            <a:xfrm>
              <a:off x="3618" y="3270"/>
              <a:ext cx="138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917" dirty="0">
                  <a:latin typeface="华文细黑" panose="02010600040101010101" pitchFamily="2" charset="-122"/>
                  <a:ea typeface="华文细黑" panose="02010600040101010101" pitchFamily="2" charset="-122"/>
                </a:rPr>
                <a:t>二进制数据流传输</a:t>
              </a:r>
            </a:p>
          </p:txBody>
        </p:sp>
        <p:sp>
          <p:nvSpPr>
            <p:cNvPr id="20" name="Text Box 39"/>
            <p:cNvSpPr txBox="1">
              <a:spLocks noChangeArrowheads="1"/>
            </p:cNvSpPr>
            <p:nvPr/>
          </p:nvSpPr>
          <p:spPr bwMode="auto">
            <a:xfrm>
              <a:off x="284" y="3187"/>
              <a:ext cx="10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880" tIns="44439" rIns="88880" bIns="44439">
              <a:spAutoFit/>
            </a:bodyPr>
            <a:lstStyle>
              <a:lvl1pPr defTabSz="1066800" eaLnBrk="0" hangingPunct="0">
                <a:defRPr>
                  <a:solidFill>
                    <a:schemeClr val="tx1"/>
                  </a:solidFill>
                  <a:latin typeface="Arial" panose="020B0604020202020204" pitchFamily="34" charset="0"/>
                  <a:ea typeface="宋体" panose="02010600030101010101" pitchFamily="2" charset="-122"/>
                </a:defRPr>
              </a:lvl1pPr>
              <a:lvl2pPr marL="533400" defTabSz="1066800" eaLnBrk="0" hangingPunct="0">
                <a:defRPr>
                  <a:solidFill>
                    <a:schemeClr val="tx1"/>
                  </a:solidFill>
                  <a:latin typeface="Arial" panose="020B0604020202020204" pitchFamily="34" charset="0"/>
                  <a:ea typeface="宋体" panose="02010600030101010101" pitchFamily="2" charset="-122"/>
                </a:defRPr>
              </a:lvl2pPr>
              <a:lvl3pPr marL="1066800" defTabSz="1066800" eaLnBrk="0" hangingPunct="0">
                <a:defRPr>
                  <a:solidFill>
                    <a:schemeClr val="tx1"/>
                  </a:solidFill>
                  <a:latin typeface="Arial" panose="020B0604020202020204" pitchFamily="34" charset="0"/>
                  <a:ea typeface="宋体" panose="02010600030101010101" pitchFamily="2" charset="-122"/>
                </a:defRPr>
              </a:lvl3pPr>
              <a:lvl4pPr marL="1600200" defTabSz="1066800" eaLnBrk="0" hangingPunct="0">
                <a:defRPr>
                  <a:solidFill>
                    <a:schemeClr val="tx1"/>
                  </a:solidFill>
                  <a:latin typeface="Arial" panose="020B0604020202020204" pitchFamily="34" charset="0"/>
                  <a:ea typeface="宋体" panose="02010600030101010101" pitchFamily="2" charset="-122"/>
                </a:defRPr>
              </a:lvl4pPr>
              <a:lvl5pPr marL="2133600" defTabSz="1066800" eaLnBrk="0" hangingPunct="0">
                <a:defRPr>
                  <a:solidFill>
                    <a:schemeClr val="tx1"/>
                  </a:solidFill>
                  <a:latin typeface="Arial" panose="020B0604020202020204" pitchFamily="34" charset="0"/>
                  <a:ea typeface="宋体" panose="02010600030101010101" pitchFamily="2" charset="-122"/>
                </a:defRPr>
              </a:lvl5pPr>
              <a:lvl6pPr marL="25908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80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052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62400" defTabSz="1066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333">
                  <a:latin typeface="华文细黑" panose="02010600040101010101" pitchFamily="2" charset="-122"/>
                  <a:ea typeface="华文细黑" panose="02010600040101010101" pitchFamily="2" charset="-122"/>
                </a:rPr>
                <a:t>         </a:t>
              </a:r>
              <a:r>
                <a:rPr kumimoji="1" lang="zh-CN" altLang="en-US" sz="1917">
                  <a:latin typeface="华文细黑" panose="02010600040101010101" pitchFamily="2" charset="-122"/>
                  <a:ea typeface="华文细黑" panose="02010600040101010101" pitchFamily="2" charset="-122"/>
                </a:rPr>
                <a:t>物理层</a:t>
              </a:r>
            </a:p>
          </p:txBody>
        </p:sp>
      </p:grpSp>
    </p:spTree>
    <p:extLst>
      <p:ext uri="{BB962C8B-B14F-4D97-AF65-F5344CB8AC3E}">
        <p14:creationId xmlns:p14="http://schemas.microsoft.com/office/powerpoint/2010/main" val="38372815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简单的网络命令</a:t>
            </a:r>
            <a:endParaRPr lang="zh-CN" altLang="en-US" dirty="0"/>
          </a:p>
        </p:txBody>
      </p:sp>
      <p:sp>
        <p:nvSpPr>
          <p:cNvPr id="3" name="内容占位符 2"/>
          <p:cNvSpPr>
            <a:spLocks noGrp="1"/>
          </p:cNvSpPr>
          <p:nvPr>
            <p:ph idx="1"/>
          </p:nvPr>
        </p:nvSpPr>
        <p:spPr/>
        <p:txBody>
          <a:bodyPr/>
          <a:lstStyle/>
          <a:p>
            <a:r>
              <a:rPr lang="en-US" altLang="zh-CN" dirty="0" smtClean="0"/>
              <a:t>ipconfig/</a:t>
            </a:r>
            <a:r>
              <a:rPr lang="en-US" altLang="zh-CN" dirty="0" err="1" smtClean="0"/>
              <a:t>ifconfig</a:t>
            </a:r>
            <a:endParaRPr lang="en-US" altLang="zh-CN" dirty="0" smtClean="0"/>
          </a:p>
          <a:p>
            <a:r>
              <a:rPr lang="en-US" altLang="zh-CN" dirty="0" smtClean="0"/>
              <a:t>ping</a:t>
            </a:r>
          </a:p>
          <a:p>
            <a:r>
              <a:rPr lang="en-US" altLang="zh-CN" dirty="0" smtClean="0"/>
              <a:t>telnet</a:t>
            </a:r>
          </a:p>
        </p:txBody>
      </p:sp>
    </p:spTree>
    <p:extLst>
      <p:ext uri="{BB962C8B-B14F-4D97-AF65-F5344CB8AC3E}">
        <p14:creationId xmlns:p14="http://schemas.microsoft.com/office/powerpoint/2010/main" val="28573550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MAC</a:t>
            </a:r>
            <a:r>
              <a:rPr lang="zh-CN" altLang="en-US" dirty="0" smtClean="0"/>
              <a:t>地址</a:t>
            </a:r>
            <a:endParaRPr lang="zh-CN" altLang="en-US" dirty="0"/>
          </a:p>
        </p:txBody>
      </p:sp>
      <p:sp>
        <p:nvSpPr>
          <p:cNvPr id="3" name="内容占位符 2"/>
          <p:cNvSpPr>
            <a:spLocks noGrp="1"/>
          </p:cNvSpPr>
          <p:nvPr>
            <p:ph idx="1"/>
          </p:nvPr>
        </p:nvSpPr>
        <p:spPr>
          <a:xfrm>
            <a:off x="914400" y="2348880"/>
            <a:ext cx="7474024" cy="3816424"/>
          </a:xfrm>
        </p:spPr>
        <p:txBody>
          <a:bodyPr/>
          <a:lstStyle/>
          <a:p>
            <a:r>
              <a:rPr lang="zh-CN" altLang="en-US" sz="2800" dirty="0">
                <a:latin typeface="Adobe 楷体 Std R" panose="02020400000000000000" pitchFamily="18" charset="-122"/>
                <a:ea typeface="Adobe 楷体 Std R" panose="02020400000000000000" pitchFamily="18" charset="-122"/>
              </a:rPr>
              <a:t>就是网卡的编号</a:t>
            </a:r>
            <a:endParaRPr lang="en-US" altLang="zh-CN" sz="2800" dirty="0">
              <a:latin typeface="Adobe 楷体 Std R" panose="02020400000000000000" pitchFamily="18" charset="-122"/>
              <a:ea typeface="Adobe 楷体 Std R" panose="02020400000000000000" pitchFamily="18" charset="-122"/>
            </a:endParaRPr>
          </a:p>
          <a:p>
            <a:r>
              <a:rPr lang="en-US" altLang="zh-CN" sz="2800" dirty="0">
                <a:latin typeface="Adobe 楷体 Std R" panose="02020400000000000000" pitchFamily="18" charset="-122"/>
                <a:ea typeface="Adobe 楷体 Std R" panose="02020400000000000000" pitchFamily="18" charset="-122"/>
              </a:rPr>
              <a:t>6</a:t>
            </a:r>
            <a:r>
              <a:rPr lang="zh-CN" altLang="en-US" sz="2800" dirty="0">
                <a:latin typeface="Adobe 楷体 Std R" panose="02020400000000000000" pitchFamily="18" charset="-122"/>
                <a:ea typeface="Adobe 楷体 Std R" panose="02020400000000000000" pitchFamily="18" charset="-122"/>
              </a:rPr>
              <a:t>个字节</a:t>
            </a:r>
            <a:r>
              <a:rPr lang="en-US" altLang="zh-CN" sz="2800" dirty="0">
                <a:latin typeface="Adobe 楷体 Std R" panose="02020400000000000000" pitchFamily="18" charset="-122"/>
                <a:ea typeface="Adobe 楷体 Std R" panose="02020400000000000000" pitchFamily="18" charset="-122"/>
              </a:rPr>
              <a:t>48</a:t>
            </a:r>
            <a:r>
              <a:rPr lang="zh-CN" altLang="en-US" sz="2800" dirty="0">
                <a:latin typeface="Adobe 楷体 Std R" panose="02020400000000000000" pitchFamily="18" charset="-122"/>
                <a:ea typeface="Adobe 楷体 Std R" panose="02020400000000000000" pitchFamily="18" charset="-122"/>
              </a:rPr>
              <a:t>位的数字</a:t>
            </a:r>
            <a:endParaRPr lang="en-US" altLang="zh-CN" sz="2800" dirty="0">
              <a:latin typeface="Adobe 楷体 Std R" panose="02020400000000000000" pitchFamily="18" charset="-122"/>
              <a:ea typeface="Adobe 楷体 Std R" panose="02020400000000000000" pitchFamily="18" charset="-122"/>
            </a:endParaRPr>
          </a:p>
          <a:p>
            <a:r>
              <a:rPr lang="zh-CN" altLang="en-US" sz="2800" dirty="0">
                <a:latin typeface="Adobe 楷体 Std R" panose="02020400000000000000" pitchFamily="18" charset="-122"/>
                <a:ea typeface="Adobe 楷体 Std R" panose="02020400000000000000" pitchFamily="18" charset="-122"/>
              </a:rPr>
              <a:t>前</a:t>
            </a:r>
            <a:r>
              <a:rPr lang="en-US" altLang="zh-CN" sz="2800" dirty="0">
                <a:latin typeface="Adobe 楷体 Std R" panose="02020400000000000000" pitchFamily="18" charset="-122"/>
                <a:ea typeface="Adobe 楷体 Std R" panose="02020400000000000000" pitchFamily="18" charset="-122"/>
              </a:rPr>
              <a:t>24</a:t>
            </a:r>
            <a:r>
              <a:rPr lang="zh-CN" altLang="en-US" sz="2800" dirty="0">
                <a:latin typeface="Adobe 楷体 Std R" panose="02020400000000000000" pitchFamily="18" charset="-122"/>
                <a:ea typeface="Adobe 楷体 Std R" panose="02020400000000000000" pitchFamily="18" charset="-122"/>
              </a:rPr>
              <a:t>位叫做组织唯一标志符（</a:t>
            </a:r>
            <a:r>
              <a:rPr lang="en-US" altLang="zh-CN" sz="2800" dirty="0">
                <a:latin typeface="Adobe 楷体 Std R" panose="02020400000000000000" pitchFamily="18" charset="-122"/>
                <a:ea typeface="Adobe 楷体 Std R" panose="02020400000000000000" pitchFamily="18" charset="-122"/>
              </a:rPr>
              <a:t>Organizationally Unique Identifier/OUI</a:t>
            </a:r>
            <a:r>
              <a:rPr lang="zh-CN" altLang="en-US" sz="2800" dirty="0">
                <a:latin typeface="Adobe 楷体 Std R" panose="02020400000000000000" pitchFamily="18" charset="-122"/>
                <a:ea typeface="Adobe 楷体 Std R" panose="02020400000000000000" pitchFamily="18" charset="-122"/>
              </a:rPr>
              <a:t>），</a:t>
            </a:r>
            <a:r>
              <a:rPr lang="en-US" altLang="zh-CN" sz="2800" dirty="0">
                <a:latin typeface="Adobe 楷体 Std R" panose="02020400000000000000" pitchFamily="18" charset="-122"/>
                <a:ea typeface="Adobe 楷体 Std R" panose="02020400000000000000" pitchFamily="18" charset="-122"/>
              </a:rPr>
              <a:t>IEEE</a:t>
            </a:r>
            <a:r>
              <a:rPr lang="zh-CN" altLang="en-US" sz="2800" dirty="0">
                <a:latin typeface="Adobe 楷体 Std R" panose="02020400000000000000" pitchFamily="18" charset="-122"/>
                <a:ea typeface="Adobe 楷体 Std R" panose="02020400000000000000" pitchFamily="18" charset="-122"/>
              </a:rPr>
              <a:t>分配给不同厂家的</a:t>
            </a:r>
            <a:r>
              <a:rPr lang="en-US" altLang="zh-CN" sz="2800" dirty="0">
                <a:latin typeface="Adobe 楷体 Std R" panose="02020400000000000000" pitchFamily="18" charset="-122"/>
                <a:ea typeface="Adobe 楷体 Std R" panose="02020400000000000000" pitchFamily="18" charset="-122"/>
              </a:rPr>
              <a:t>ID</a:t>
            </a:r>
          </a:p>
          <a:p>
            <a:r>
              <a:rPr lang="zh-CN" altLang="en-US" sz="2800" dirty="0">
                <a:latin typeface="Adobe 楷体 Std R" panose="02020400000000000000" pitchFamily="18" charset="-122"/>
                <a:ea typeface="Adobe 楷体 Std R" panose="02020400000000000000" pitchFamily="18" charset="-122"/>
              </a:rPr>
              <a:t>后</a:t>
            </a:r>
            <a:r>
              <a:rPr lang="en-US" altLang="zh-CN" sz="2800" dirty="0">
                <a:latin typeface="Adobe 楷体 Std R" panose="02020400000000000000" pitchFamily="18" charset="-122"/>
                <a:ea typeface="Adobe 楷体 Std R" panose="02020400000000000000" pitchFamily="18" charset="-122"/>
              </a:rPr>
              <a:t>24</a:t>
            </a:r>
            <a:r>
              <a:rPr lang="zh-CN" altLang="en-US" sz="2800" dirty="0">
                <a:latin typeface="Adobe 楷体 Std R" panose="02020400000000000000" pitchFamily="18" charset="-122"/>
                <a:ea typeface="Adobe 楷体 Std R" panose="02020400000000000000" pitchFamily="18" charset="-122"/>
              </a:rPr>
              <a:t>位是由厂家自己分配的</a:t>
            </a:r>
            <a:endParaRPr lang="en-US" altLang="zh-CN" sz="2800" dirty="0">
              <a:latin typeface="Adobe 楷体 Std R" panose="02020400000000000000" pitchFamily="18" charset="-122"/>
              <a:ea typeface="Adobe 楷体 Std R" panose="02020400000000000000" pitchFamily="18" charset="-122"/>
            </a:endParaRPr>
          </a:p>
          <a:p>
            <a:r>
              <a:rPr lang="zh-CN" altLang="en-US" sz="2800" dirty="0">
                <a:latin typeface="Adobe 楷体 Std R" panose="02020400000000000000" pitchFamily="18" charset="-122"/>
                <a:ea typeface="Adobe 楷体 Std R" panose="02020400000000000000" pitchFamily="18" charset="-122"/>
              </a:rPr>
              <a:t>每块网卡的编号都不同？</a:t>
            </a:r>
            <a:endParaRPr lang="zh-CN" altLang="en-US"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2522308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a:t>
            </a:r>
            <a:r>
              <a:rPr lang="zh-CN" altLang="en-US" dirty="0" smtClean="0"/>
              <a:t>地址</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latin typeface="Adobe 楷体 Std R" panose="02020400000000000000" pitchFamily="18" charset="-122"/>
                <a:ea typeface="Adobe 楷体 Std R" panose="02020400000000000000" pitchFamily="18" charset="-122"/>
              </a:rPr>
              <a:t>就是一个整数</a:t>
            </a:r>
            <a:endParaRPr lang="en-US" altLang="zh-CN" dirty="0" smtClean="0">
              <a:latin typeface="Adobe 楷体 Std R" panose="02020400000000000000" pitchFamily="18" charset="-122"/>
              <a:ea typeface="Adobe 楷体 Std R" panose="02020400000000000000" pitchFamily="18" charset="-122"/>
            </a:endParaRPr>
          </a:p>
          <a:p>
            <a:pPr marL="0" indent="0">
              <a:buNone/>
            </a:pPr>
            <a:r>
              <a:rPr lang="en-US" altLang="zh-CN" dirty="0" smtClean="0">
                <a:latin typeface="Adobe 楷体 Std R" panose="02020400000000000000" pitchFamily="18" charset="-122"/>
                <a:ea typeface="Adobe 楷体 Std R" panose="02020400000000000000" pitchFamily="18" charset="-122"/>
              </a:rPr>
              <a:t>4</a:t>
            </a:r>
            <a:r>
              <a:rPr lang="zh-CN" altLang="en-US" dirty="0" smtClean="0">
                <a:latin typeface="Adobe 楷体 Std R" panose="02020400000000000000" pitchFamily="18" charset="-122"/>
                <a:ea typeface="Adobe 楷体 Std R" panose="02020400000000000000" pitchFamily="18" charset="-122"/>
              </a:rPr>
              <a:t>个字节</a:t>
            </a:r>
            <a:r>
              <a:rPr lang="en-US" altLang="zh-CN" dirty="0" smtClean="0">
                <a:latin typeface="Adobe 楷体 Std R" panose="02020400000000000000" pitchFamily="18" charset="-122"/>
                <a:ea typeface="Adobe 楷体 Std R" panose="02020400000000000000" pitchFamily="18" charset="-122"/>
              </a:rPr>
              <a:t>32</a:t>
            </a:r>
            <a:r>
              <a:rPr lang="zh-CN" altLang="en-US" dirty="0" smtClean="0">
                <a:latin typeface="Adobe 楷体 Std R" panose="02020400000000000000" pitchFamily="18" charset="-122"/>
                <a:ea typeface="Adobe 楷体 Std R" panose="02020400000000000000" pitchFamily="18" charset="-122"/>
              </a:rPr>
              <a:t>位的整数</a:t>
            </a:r>
            <a:endParaRPr lang="en-US" altLang="zh-CN" dirty="0" smtClean="0">
              <a:latin typeface="Adobe 楷体 Std R" panose="02020400000000000000" pitchFamily="18" charset="-122"/>
              <a:ea typeface="Adobe 楷体 Std R" panose="02020400000000000000" pitchFamily="18" charset="-122"/>
            </a:endParaRPr>
          </a:p>
          <a:p>
            <a:pPr marL="0" indent="0">
              <a:buNone/>
            </a:pPr>
            <a:r>
              <a:rPr lang="en-US" altLang="zh-CN" dirty="0" smtClean="0">
                <a:latin typeface="Adobe 楷体 Std R" panose="02020400000000000000" pitchFamily="18" charset="-122"/>
                <a:ea typeface="Adobe 楷体 Std R" panose="02020400000000000000" pitchFamily="18" charset="-122"/>
              </a:rPr>
              <a:t>[0x00000000, 0xFFFFFFFF] </a:t>
            </a:r>
          </a:p>
          <a:p>
            <a:pPr marL="0" indent="0">
              <a:buNone/>
            </a:pPr>
            <a:r>
              <a:rPr lang="en-US" altLang="zh-CN" dirty="0" smtClean="0">
                <a:latin typeface="Adobe 楷体 Std R" panose="02020400000000000000" pitchFamily="18" charset="-122"/>
                <a:ea typeface="Adobe 楷体 Std R" panose="02020400000000000000" pitchFamily="18" charset="-122"/>
              </a:rPr>
              <a:t>[0, </a:t>
            </a:r>
            <a:r>
              <a:rPr lang="en-US" altLang="zh-CN" dirty="0" smtClean="0">
                <a:solidFill>
                  <a:srgbClr val="FF0000"/>
                </a:solidFill>
                <a:latin typeface="Adobe 楷体 Std R" panose="02020400000000000000" pitchFamily="18" charset="-122"/>
                <a:ea typeface="Adobe 楷体 Std R" panose="02020400000000000000" pitchFamily="18" charset="-122"/>
              </a:rPr>
              <a:t>4294967295</a:t>
            </a:r>
            <a:r>
              <a:rPr lang="en-US" altLang="zh-CN" dirty="0" smtClean="0">
                <a:latin typeface="Adobe 楷体 Std R" panose="02020400000000000000" pitchFamily="18" charset="-122"/>
                <a:ea typeface="Adobe 楷体 Std R" panose="02020400000000000000" pitchFamily="18" charset="-122"/>
              </a:rPr>
              <a:t>]</a:t>
            </a:r>
          </a:p>
        </p:txBody>
      </p:sp>
    </p:spTree>
    <p:extLst>
      <p:ext uri="{BB962C8B-B14F-4D97-AF65-F5344CB8AC3E}">
        <p14:creationId xmlns:p14="http://schemas.microsoft.com/office/powerpoint/2010/main" val="4020996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7" name="墨迹 46">
                <a:extLst>
                  <a:ext uri="{FF2B5EF4-FFF2-40B4-BE49-F238E27FC236}">
                    <a16:creationId xmlns:a16="http://schemas.microsoft.com/office/drawing/2014/main" id="{29524BEC-DC91-440A-ADED-98D5F1C9659D}"/>
                  </a:ext>
                </a:extLst>
              </p14:cNvPr>
              <p14:cNvContentPartPr/>
              <p14:nvPr/>
            </p14:nvContentPartPr>
            <p14:xfrm>
              <a:off x="1259632" y="2796002"/>
              <a:ext cx="6704100" cy="2398140"/>
            </p14:xfrm>
          </p:contentPart>
        </mc:Choice>
        <mc:Fallback xmlns="">
          <p:pic>
            <p:nvPicPr>
              <p:cNvPr id="47" name="墨迹 46">
                <a:extLst>
                  <a:ext uri="{FF2B5EF4-FFF2-40B4-BE49-F238E27FC236}">
                    <a16:creationId xmlns:a16="http://schemas.microsoft.com/office/drawing/2014/main" id="{29524BEC-DC91-440A-ADED-98D5F1C9659D}"/>
                  </a:ext>
                </a:extLst>
              </p:cNvPr>
              <p:cNvPicPr/>
              <p:nvPr/>
            </p:nvPicPr>
            <p:blipFill>
              <a:blip r:embed="rId3"/>
              <a:stretch>
                <a:fillRect/>
              </a:stretch>
            </p:blipFill>
            <p:spPr>
              <a:xfrm>
                <a:off x="1223631" y="2760005"/>
                <a:ext cx="6803103" cy="2470135"/>
              </a:xfrm>
              <a:prstGeom prst="rect">
                <a:avLst/>
              </a:prstGeom>
            </p:spPr>
          </p:pic>
        </mc:Fallback>
      </mc:AlternateContent>
      <p:sp>
        <p:nvSpPr>
          <p:cNvPr id="48" name="文本框 47">
            <a:extLst>
              <a:ext uri="{FF2B5EF4-FFF2-40B4-BE49-F238E27FC236}">
                <a16:creationId xmlns:a16="http://schemas.microsoft.com/office/drawing/2014/main" id="{1E2220E5-2E09-463F-B63F-83C557EF9D96}"/>
              </a:ext>
            </a:extLst>
          </p:cNvPr>
          <p:cNvSpPr txBox="1"/>
          <p:nvPr/>
        </p:nvSpPr>
        <p:spPr>
          <a:xfrm>
            <a:off x="6538190" y="3815958"/>
            <a:ext cx="1534212" cy="461665"/>
          </a:xfrm>
          <a:prstGeom prst="rect">
            <a:avLst/>
          </a:prstGeom>
          <a:noFill/>
        </p:spPr>
        <p:txBody>
          <a:bodyPr wrap="square" rtlCol="0">
            <a:spAutoFit/>
          </a:bodyPr>
          <a:lstStyle/>
          <a:p>
            <a:r>
              <a:rPr lang="zh-CN" altLang="en-US" sz="2400" b="1" dirty="0"/>
              <a:t>完成课程</a:t>
            </a:r>
          </a:p>
        </p:txBody>
      </p:sp>
      <p:sp>
        <p:nvSpPr>
          <p:cNvPr id="50" name="文本框 49">
            <a:extLst>
              <a:ext uri="{FF2B5EF4-FFF2-40B4-BE49-F238E27FC236}">
                <a16:creationId xmlns:a16="http://schemas.microsoft.com/office/drawing/2014/main" id="{C2428B1D-C93B-4BB3-97EA-CF2D19244070}"/>
              </a:ext>
            </a:extLst>
          </p:cNvPr>
          <p:cNvSpPr txBox="1"/>
          <p:nvPr/>
        </p:nvSpPr>
        <p:spPr>
          <a:xfrm>
            <a:off x="2520757" y="4104498"/>
            <a:ext cx="1048274" cy="323165"/>
          </a:xfrm>
          <a:prstGeom prst="rect">
            <a:avLst/>
          </a:prstGeom>
          <a:noFill/>
        </p:spPr>
        <p:txBody>
          <a:bodyPr wrap="square" rtlCol="0">
            <a:spAutoFit/>
          </a:bodyPr>
          <a:lstStyle/>
          <a:p>
            <a:r>
              <a:rPr lang="zh-CN" altLang="en-US" sz="1500" b="1" dirty="0"/>
              <a:t>开发环境</a:t>
            </a:r>
          </a:p>
        </p:txBody>
      </p:sp>
      <p:sp>
        <p:nvSpPr>
          <p:cNvPr id="51" name="文本框 50">
            <a:extLst>
              <a:ext uri="{FF2B5EF4-FFF2-40B4-BE49-F238E27FC236}">
                <a16:creationId xmlns:a16="http://schemas.microsoft.com/office/drawing/2014/main" id="{349AC547-286F-47A9-B5A5-ABCC986959F1}"/>
              </a:ext>
            </a:extLst>
          </p:cNvPr>
          <p:cNvSpPr txBox="1"/>
          <p:nvPr/>
        </p:nvSpPr>
        <p:spPr>
          <a:xfrm>
            <a:off x="2166513" y="4444796"/>
            <a:ext cx="1048274" cy="323165"/>
          </a:xfrm>
          <a:prstGeom prst="rect">
            <a:avLst/>
          </a:prstGeom>
          <a:noFill/>
        </p:spPr>
        <p:txBody>
          <a:bodyPr wrap="square" rtlCol="0">
            <a:spAutoFit/>
          </a:bodyPr>
          <a:lstStyle/>
          <a:p>
            <a:r>
              <a:rPr lang="zh-CN" altLang="en-US" sz="1500" b="1" dirty="0"/>
              <a:t>开发工具</a:t>
            </a:r>
          </a:p>
        </p:txBody>
      </p:sp>
      <p:sp>
        <p:nvSpPr>
          <p:cNvPr id="52" name="文本框 51">
            <a:extLst>
              <a:ext uri="{FF2B5EF4-FFF2-40B4-BE49-F238E27FC236}">
                <a16:creationId xmlns:a16="http://schemas.microsoft.com/office/drawing/2014/main" id="{5FF6B31A-5AFE-4932-91E5-FCD7C36257B3}"/>
              </a:ext>
            </a:extLst>
          </p:cNvPr>
          <p:cNvSpPr txBox="1"/>
          <p:nvPr/>
        </p:nvSpPr>
        <p:spPr>
          <a:xfrm>
            <a:off x="3179454" y="3464117"/>
            <a:ext cx="1018155" cy="323165"/>
          </a:xfrm>
          <a:prstGeom prst="rect">
            <a:avLst/>
          </a:prstGeom>
          <a:noFill/>
        </p:spPr>
        <p:txBody>
          <a:bodyPr wrap="square" rtlCol="0">
            <a:spAutoFit/>
          </a:bodyPr>
          <a:lstStyle/>
          <a:p>
            <a:r>
              <a:rPr lang="zh-CN" altLang="en-US" sz="1500" b="1" dirty="0"/>
              <a:t>协作工具</a:t>
            </a:r>
          </a:p>
        </p:txBody>
      </p:sp>
      <p:sp>
        <p:nvSpPr>
          <p:cNvPr id="54" name="文本框 53">
            <a:extLst>
              <a:ext uri="{FF2B5EF4-FFF2-40B4-BE49-F238E27FC236}">
                <a16:creationId xmlns:a16="http://schemas.microsoft.com/office/drawing/2014/main" id="{5016678A-4B66-4538-9E0E-3B8717DB9E59}"/>
              </a:ext>
            </a:extLst>
          </p:cNvPr>
          <p:cNvSpPr txBox="1"/>
          <p:nvPr/>
        </p:nvSpPr>
        <p:spPr>
          <a:xfrm>
            <a:off x="2979724" y="3143927"/>
            <a:ext cx="1018156" cy="323165"/>
          </a:xfrm>
          <a:prstGeom prst="rect">
            <a:avLst/>
          </a:prstGeom>
          <a:noFill/>
        </p:spPr>
        <p:txBody>
          <a:bodyPr wrap="square" rtlCol="0">
            <a:spAutoFit/>
          </a:bodyPr>
          <a:lstStyle/>
          <a:p>
            <a:r>
              <a:rPr lang="zh-CN" altLang="en-US" sz="1500" b="1" dirty="0"/>
              <a:t>协作准则</a:t>
            </a:r>
          </a:p>
        </p:txBody>
      </p:sp>
      <p:sp>
        <p:nvSpPr>
          <p:cNvPr id="55" name="文本框 54">
            <a:extLst>
              <a:ext uri="{FF2B5EF4-FFF2-40B4-BE49-F238E27FC236}">
                <a16:creationId xmlns:a16="http://schemas.microsoft.com/office/drawing/2014/main" id="{2BD03AC8-904E-4722-A9E1-214E67B37FC3}"/>
              </a:ext>
            </a:extLst>
          </p:cNvPr>
          <p:cNvSpPr txBox="1"/>
          <p:nvPr/>
        </p:nvSpPr>
        <p:spPr>
          <a:xfrm>
            <a:off x="2790008" y="2805228"/>
            <a:ext cx="1018157" cy="323165"/>
          </a:xfrm>
          <a:prstGeom prst="rect">
            <a:avLst/>
          </a:prstGeom>
          <a:noFill/>
        </p:spPr>
        <p:txBody>
          <a:bodyPr wrap="square" rtlCol="0">
            <a:spAutoFit/>
          </a:bodyPr>
          <a:lstStyle/>
          <a:p>
            <a:r>
              <a:rPr lang="zh-CN" altLang="en-US" sz="1500" b="1" dirty="0"/>
              <a:t>协作沟通</a:t>
            </a:r>
          </a:p>
        </p:txBody>
      </p:sp>
      <p:sp>
        <p:nvSpPr>
          <p:cNvPr id="56" name="文本框 55">
            <a:extLst>
              <a:ext uri="{FF2B5EF4-FFF2-40B4-BE49-F238E27FC236}">
                <a16:creationId xmlns:a16="http://schemas.microsoft.com/office/drawing/2014/main" id="{5A663A3F-6453-4E30-BBB6-64462AC49648}"/>
              </a:ext>
            </a:extLst>
          </p:cNvPr>
          <p:cNvSpPr txBox="1"/>
          <p:nvPr/>
        </p:nvSpPr>
        <p:spPr>
          <a:xfrm>
            <a:off x="4041139" y="4108114"/>
            <a:ext cx="621812" cy="323165"/>
          </a:xfrm>
          <a:prstGeom prst="rect">
            <a:avLst/>
          </a:prstGeom>
          <a:noFill/>
        </p:spPr>
        <p:txBody>
          <a:bodyPr wrap="square" rtlCol="0">
            <a:spAutoFit/>
          </a:bodyPr>
          <a:lstStyle/>
          <a:p>
            <a:r>
              <a:rPr lang="zh-CN" altLang="en-US" sz="1500" b="1" dirty="0"/>
              <a:t>需求</a:t>
            </a:r>
          </a:p>
        </p:txBody>
      </p:sp>
      <p:sp>
        <p:nvSpPr>
          <p:cNvPr id="57" name="文本框 56">
            <a:extLst>
              <a:ext uri="{FF2B5EF4-FFF2-40B4-BE49-F238E27FC236}">
                <a16:creationId xmlns:a16="http://schemas.microsoft.com/office/drawing/2014/main" id="{E0EE9E7D-58E2-4E86-AA55-6118BD42B628}"/>
              </a:ext>
            </a:extLst>
          </p:cNvPr>
          <p:cNvSpPr txBox="1"/>
          <p:nvPr/>
        </p:nvSpPr>
        <p:spPr>
          <a:xfrm>
            <a:off x="4195167" y="4429284"/>
            <a:ext cx="1251338" cy="400110"/>
          </a:xfrm>
          <a:prstGeom prst="rect">
            <a:avLst/>
          </a:prstGeom>
          <a:noFill/>
        </p:spPr>
        <p:txBody>
          <a:bodyPr wrap="square" rtlCol="0">
            <a:spAutoFit/>
          </a:bodyPr>
          <a:lstStyle/>
          <a:p>
            <a:r>
              <a:rPr lang="zh-CN" altLang="en-US" sz="2000" b="1" dirty="0">
                <a:solidFill>
                  <a:srgbClr val="00B050"/>
                </a:solidFill>
              </a:rPr>
              <a:t>设计</a:t>
            </a:r>
          </a:p>
        </p:txBody>
      </p:sp>
      <p:sp>
        <p:nvSpPr>
          <p:cNvPr id="58" name="文本框 57">
            <a:extLst>
              <a:ext uri="{FF2B5EF4-FFF2-40B4-BE49-F238E27FC236}">
                <a16:creationId xmlns:a16="http://schemas.microsoft.com/office/drawing/2014/main" id="{9C7A78CD-F111-467D-8143-4AD37379C0B9}"/>
              </a:ext>
            </a:extLst>
          </p:cNvPr>
          <p:cNvSpPr txBox="1"/>
          <p:nvPr/>
        </p:nvSpPr>
        <p:spPr>
          <a:xfrm>
            <a:off x="3808166" y="4729861"/>
            <a:ext cx="621812" cy="323165"/>
          </a:xfrm>
          <a:prstGeom prst="rect">
            <a:avLst/>
          </a:prstGeom>
          <a:noFill/>
        </p:spPr>
        <p:txBody>
          <a:bodyPr wrap="square" rtlCol="0">
            <a:spAutoFit/>
          </a:bodyPr>
          <a:lstStyle/>
          <a:p>
            <a:r>
              <a:rPr lang="zh-CN" altLang="en-US" sz="1500" b="1" dirty="0"/>
              <a:t>实现</a:t>
            </a:r>
          </a:p>
        </p:txBody>
      </p:sp>
      <p:sp>
        <p:nvSpPr>
          <p:cNvPr id="59" name="文本框 58">
            <a:extLst>
              <a:ext uri="{FF2B5EF4-FFF2-40B4-BE49-F238E27FC236}">
                <a16:creationId xmlns:a16="http://schemas.microsoft.com/office/drawing/2014/main" id="{EAFBF624-9B5A-4317-AFE1-DB8AA6AFFC1A}"/>
              </a:ext>
            </a:extLst>
          </p:cNvPr>
          <p:cNvSpPr txBox="1"/>
          <p:nvPr/>
        </p:nvSpPr>
        <p:spPr>
          <a:xfrm>
            <a:off x="3638422" y="5050051"/>
            <a:ext cx="917934" cy="323165"/>
          </a:xfrm>
          <a:prstGeom prst="rect">
            <a:avLst/>
          </a:prstGeom>
          <a:noFill/>
        </p:spPr>
        <p:txBody>
          <a:bodyPr wrap="square" rtlCol="0">
            <a:spAutoFit/>
          </a:bodyPr>
          <a:lstStyle/>
          <a:p>
            <a:r>
              <a:rPr lang="zh-CN" altLang="en-US" sz="1500" b="1" dirty="0"/>
              <a:t>测试</a:t>
            </a:r>
          </a:p>
        </p:txBody>
      </p:sp>
      <p:sp>
        <p:nvSpPr>
          <p:cNvPr id="60" name="文本框 59">
            <a:extLst>
              <a:ext uri="{FF2B5EF4-FFF2-40B4-BE49-F238E27FC236}">
                <a16:creationId xmlns:a16="http://schemas.microsoft.com/office/drawing/2014/main" id="{F2A9A680-24E1-4D6D-BFFD-1FF4C94ED56B}"/>
              </a:ext>
            </a:extLst>
          </p:cNvPr>
          <p:cNvSpPr txBox="1"/>
          <p:nvPr/>
        </p:nvSpPr>
        <p:spPr>
          <a:xfrm>
            <a:off x="4183895" y="3471788"/>
            <a:ext cx="1061584" cy="323165"/>
          </a:xfrm>
          <a:prstGeom prst="rect">
            <a:avLst/>
          </a:prstGeom>
          <a:noFill/>
        </p:spPr>
        <p:txBody>
          <a:bodyPr wrap="square" rtlCol="0">
            <a:spAutoFit/>
          </a:bodyPr>
          <a:lstStyle/>
          <a:p>
            <a:r>
              <a:rPr lang="zh-CN" altLang="en-US" sz="1500" b="1" dirty="0"/>
              <a:t>开发规范</a:t>
            </a:r>
          </a:p>
        </p:txBody>
      </p:sp>
      <p:sp>
        <p:nvSpPr>
          <p:cNvPr id="61" name="文本框 60">
            <a:extLst>
              <a:ext uri="{FF2B5EF4-FFF2-40B4-BE49-F238E27FC236}">
                <a16:creationId xmlns:a16="http://schemas.microsoft.com/office/drawing/2014/main" id="{A0BB1DF3-59FB-4264-949D-311704587784}"/>
              </a:ext>
            </a:extLst>
          </p:cNvPr>
          <p:cNvSpPr txBox="1"/>
          <p:nvPr/>
        </p:nvSpPr>
        <p:spPr>
          <a:xfrm>
            <a:off x="3987732" y="3124006"/>
            <a:ext cx="1074478" cy="323165"/>
          </a:xfrm>
          <a:prstGeom prst="rect">
            <a:avLst/>
          </a:prstGeom>
          <a:noFill/>
        </p:spPr>
        <p:txBody>
          <a:bodyPr wrap="square" rtlCol="0">
            <a:spAutoFit/>
          </a:bodyPr>
          <a:lstStyle/>
          <a:p>
            <a:r>
              <a:rPr lang="zh-CN" altLang="en-US" sz="1500" b="1" dirty="0"/>
              <a:t>管理规范</a:t>
            </a:r>
          </a:p>
        </p:txBody>
      </p:sp>
      <p:sp>
        <p:nvSpPr>
          <p:cNvPr id="62" name="文本框 61">
            <a:extLst>
              <a:ext uri="{FF2B5EF4-FFF2-40B4-BE49-F238E27FC236}">
                <a16:creationId xmlns:a16="http://schemas.microsoft.com/office/drawing/2014/main" id="{C01FF949-300B-4805-ADF8-D0720EC0ABD8}"/>
              </a:ext>
            </a:extLst>
          </p:cNvPr>
          <p:cNvSpPr txBox="1"/>
          <p:nvPr/>
        </p:nvSpPr>
        <p:spPr>
          <a:xfrm>
            <a:off x="5178399" y="4074034"/>
            <a:ext cx="1123011" cy="323165"/>
          </a:xfrm>
          <a:prstGeom prst="rect">
            <a:avLst/>
          </a:prstGeom>
          <a:noFill/>
        </p:spPr>
        <p:txBody>
          <a:bodyPr wrap="square" rtlCol="0">
            <a:spAutoFit/>
          </a:bodyPr>
          <a:lstStyle/>
          <a:p>
            <a:r>
              <a:rPr lang="zh-CN" altLang="en-US" sz="1500" b="1" dirty="0"/>
              <a:t>开发实例</a:t>
            </a:r>
          </a:p>
        </p:txBody>
      </p:sp>
      <p:sp>
        <p:nvSpPr>
          <p:cNvPr id="63" name="文本框 62">
            <a:extLst>
              <a:ext uri="{FF2B5EF4-FFF2-40B4-BE49-F238E27FC236}">
                <a16:creationId xmlns:a16="http://schemas.microsoft.com/office/drawing/2014/main" id="{E09B7350-D40B-459B-A749-36FDC186EC5B}"/>
              </a:ext>
            </a:extLst>
          </p:cNvPr>
          <p:cNvSpPr txBox="1"/>
          <p:nvPr/>
        </p:nvSpPr>
        <p:spPr>
          <a:xfrm>
            <a:off x="5142868" y="4406696"/>
            <a:ext cx="1142809" cy="323165"/>
          </a:xfrm>
          <a:prstGeom prst="rect">
            <a:avLst/>
          </a:prstGeom>
          <a:noFill/>
        </p:spPr>
        <p:txBody>
          <a:bodyPr wrap="square" rtlCol="0">
            <a:spAutoFit/>
          </a:bodyPr>
          <a:lstStyle/>
          <a:p>
            <a:r>
              <a:rPr lang="zh-CN" altLang="en-US" sz="1500" b="1" dirty="0"/>
              <a:t>深入的实践</a:t>
            </a:r>
          </a:p>
        </p:txBody>
      </p:sp>
      <p:sp>
        <p:nvSpPr>
          <p:cNvPr id="64" name="文本框 63">
            <a:extLst>
              <a:ext uri="{FF2B5EF4-FFF2-40B4-BE49-F238E27FC236}">
                <a16:creationId xmlns:a16="http://schemas.microsoft.com/office/drawing/2014/main" id="{BC0730EF-FC16-4C26-97AD-B8D22A83D0B7}"/>
              </a:ext>
            </a:extLst>
          </p:cNvPr>
          <p:cNvSpPr txBox="1"/>
          <p:nvPr/>
        </p:nvSpPr>
        <p:spPr>
          <a:xfrm>
            <a:off x="5431493" y="3375623"/>
            <a:ext cx="1142809" cy="323165"/>
          </a:xfrm>
          <a:prstGeom prst="rect">
            <a:avLst/>
          </a:prstGeom>
          <a:noFill/>
        </p:spPr>
        <p:txBody>
          <a:bodyPr wrap="square" rtlCol="0">
            <a:spAutoFit/>
          </a:bodyPr>
          <a:lstStyle/>
          <a:p>
            <a:r>
              <a:rPr lang="zh-CN" altLang="en-US" sz="1500" b="1" dirty="0"/>
              <a:t>考核作业</a:t>
            </a:r>
          </a:p>
        </p:txBody>
      </p:sp>
      <p:sp>
        <p:nvSpPr>
          <p:cNvPr id="65" name="文本框 64">
            <a:extLst>
              <a:ext uri="{FF2B5EF4-FFF2-40B4-BE49-F238E27FC236}">
                <a16:creationId xmlns:a16="http://schemas.microsoft.com/office/drawing/2014/main" id="{51DF2B7C-1407-4395-B853-2C5755FC137C}"/>
              </a:ext>
            </a:extLst>
          </p:cNvPr>
          <p:cNvSpPr txBox="1"/>
          <p:nvPr/>
        </p:nvSpPr>
        <p:spPr>
          <a:xfrm>
            <a:off x="5060321" y="2982344"/>
            <a:ext cx="1123011" cy="323165"/>
          </a:xfrm>
          <a:prstGeom prst="rect">
            <a:avLst/>
          </a:prstGeom>
          <a:noFill/>
        </p:spPr>
        <p:txBody>
          <a:bodyPr wrap="square" rtlCol="0">
            <a:spAutoFit/>
          </a:bodyPr>
          <a:lstStyle/>
          <a:p>
            <a:r>
              <a:rPr lang="zh-CN" altLang="en-US" sz="1500" b="1" dirty="0"/>
              <a:t>考核作业</a:t>
            </a:r>
          </a:p>
        </p:txBody>
      </p:sp>
      <p:sp>
        <p:nvSpPr>
          <p:cNvPr id="22" name="标题 1">
            <a:extLst>
              <a:ext uri="{FF2B5EF4-FFF2-40B4-BE49-F238E27FC236}">
                <a16:creationId xmlns:a16="http://schemas.microsoft.com/office/drawing/2014/main" id="{9620CBCC-20BF-417A-8F3D-70313C3A9BB7}"/>
              </a:ext>
            </a:extLst>
          </p:cNvPr>
          <p:cNvSpPr txBox="1">
            <a:spLocks/>
          </p:cNvSpPr>
          <p:nvPr/>
        </p:nvSpPr>
        <p:spPr bwMode="auto">
          <a:xfrm>
            <a:off x="1328738" y="1068388"/>
            <a:ext cx="6799262"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2pPr>
            <a:lvl3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3pPr>
            <a:lvl4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4pPr>
            <a:lvl5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b="1" dirty="0" smtClean="0">
                <a:latin typeface="Adobe 黑体 Std R" panose="020B0400000000000000" pitchFamily="34" charset="-122"/>
                <a:ea typeface="Adobe 黑体 Std R" panose="020B0400000000000000" pitchFamily="34" charset="-122"/>
              </a:rPr>
              <a:t>本章内容</a:t>
            </a:r>
            <a:endParaRPr lang="zh-CN" altLang="en-US" b="1" dirty="0">
              <a:latin typeface="Adobe 黑体 Std R" panose="020B0400000000000000" pitchFamily="34" charset="-122"/>
              <a:ea typeface="Adobe 黑体 Std R" panose="020B0400000000000000" pitchFamily="34" charset="-122"/>
            </a:endParaRPr>
          </a:p>
        </p:txBody>
      </p:sp>
      <mc:AlternateContent xmlns:mc="http://schemas.openxmlformats.org/markup-compatibility/2006" xmlns:p14="http://schemas.microsoft.com/office/powerpoint/2010/main">
        <mc:Choice Requires="p14">
          <p:contentPart p14:bwMode="auto" r:id="rId4">
            <p14:nvContentPartPr>
              <p14:cNvPr id="21" name="墨迹 20">
                <a:extLst>
                  <a:ext uri="{FF2B5EF4-FFF2-40B4-BE49-F238E27FC236}">
                    <a16:creationId xmlns:a16="http://schemas.microsoft.com/office/drawing/2014/main" id="{22554443-388D-47CB-94F2-412EFD8AE284}"/>
                  </a:ext>
                </a:extLst>
              </p14:cNvPr>
              <p14:cNvContentPartPr/>
              <p14:nvPr/>
            </p14:nvContentPartPr>
            <p14:xfrm rot="2986944">
              <a:off x="4282005" y="4307951"/>
              <a:ext cx="604159" cy="639657"/>
            </p14:xfrm>
          </p:contentPart>
        </mc:Choice>
        <mc:Fallback xmlns="">
          <p:pic>
            <p:nvPicPr>
              <p:cNvPr id="21" name="墨迹 20">
                <a:extLst>
                  <a:ext uri="{FF2B5EF4-FFF2-40B4-BE49-F238E27FC236}">
                    <a16:creationId xmlns:a16="http://schemas.microsoft.com/office/drawing/2014/main" id="{22554443-388D-47CB-94F2-412EFD8AE284}"/>
                  </a:ext>
                </a:extLst>
              </p:cNvPr>
              <p:cNvPicPr/>
              <p:nvPr/>
            </p:nvPicPr>
            <p:blipFill>
              <a:blip r:embed="rId5"/>
              <a:stretch>
                <a:fillRect/>
              </a:stretch>
            </p:blipFill>
            <p:spPr>
              <a:xfrm rot="2986944">
                <a:off x="4219034" y="4244922"/>
                <a:ext cx="730100" cy="76571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p14:cNvContentPartPr/>
              <p14:nvPr/>
            </p14:nvContentPartPr>
            <p14:xfrm>
              <a:off x="4998600" y="4023360"/>
              <a:ext cx="1303560" cy="434880"/>
            </p14:xfrm>
          </p:contentPart>
        </mc:Choice>
        <mc:Fallback xmlns="">
          <p:pic>
            <p:nvPicPr>
              <p:cNvPr id="3" name="墨迹 2"/>
              <p:cNvPicPr/>
              <p:nvPr/>
            </p:nvPicPr>
            <p:blipFill>
              <a:blip r:embed="rId7"/>
              <a:stretch>
                <a:fillRect/>
              </a:stretch>
            </p:blipFill>
            <p:spPr>
              <a:xfrm>
                <a:off x="4989240" y="4014000"/>
                <a:ext cx="1322280" cy="453600"/>
              </a:xfrm>
              <a:prstGeom prst="rect">
                <a:avLst/>
              </a:prstGeom>
            </p:spPr>
          </p:pic>
        </mc:Fallback>
      </mc:AlternateContent>
    </p:spTree>
    <p:extLst>
      <p:ext uri="{BB962C8B-B14F-4D97-AF65-F5344CB8AC3E}">
        <p14:creationId xmlns:p14="http://schemas.microsoft.com/office/powerpoint/2010/main" val="16978835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某台主机</a:t>
            </a:r>
            <a:endParaRPr lang="zh-CN" altLang="en-US" dirty="0"/>
          </a:p>
        </p:txBody>
      </p:sp>
      <p:sp>
        <p:nvSpPr>
          <p:cNvPr id="3" name="内容占位符 2"/>
          <p:cNvSpPr>
            <a:spLocks noGrp="1"/>
          </p:cNvSpPr>
          <p:nvPr>
            <p:ph idx="1"/>
          </p:nvPr>
        </p:nvSpPr>
        <p:spPr/>
        <p:txBody>
          <a:bodyPr/>
          <a:lstStyle/>
          <a:p>
            <a:r>
              <a:rPr lang="en-US" altLang="zh-CN" sz="3600" b="1" dirty="0"/>
              <a:t>3657948666</a:t>
            </a:r>
            <a:r>
              <a:rPr lang="en-US" altLang="zh-CN" b="1" dirty="0"/>
              <a:t> </a:t>
            </a:r>
          </a:p>
          <a:p>
            <a:pPr marL="0" indent="0">
              <a:buNone/>
            </a:pPr>
            <a:endParaRPr lang="en-US" altLang="zh-CN" b="1" dirty="0" smtClean="0"/>
          </a:p>
          <a:p>
            <a:pPr marL="0" indent="0">
              <a:buNone/>
            </a:pPr>
            <a:r>
              <a:rPr lang="zh-CN" altLang="en-US" b="1" dirty="0" smtClean="0"/>
              <a:t>→ </a:t>
            </a:r>
            <a:r>
              <a:rPr lang="en-US" altLang="zh-CN" sz="3600" b="1" dirty="0">
                <a:solidFill>
                  <a:srgbClr val="00B050"/>
                </a:solidFill>
              </a:rPr>
              <a:t>11011010000001111101110111111010</a:t>
            </a:r>
          </a:p>
        </p:txBody>
      </p:sp>
    </p:spTree>
    <p:extLst>
      <p:ext uri="{BB962C8B-B14F-4D97-AF65-F5344CB8AC3E}">
        <p14:creationId xmlns:p14="http://schemas.microsoft.com/office/powerpoint/2010/main" val="13889204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是不是好记一点？</a:t>
            </a:r>
            <a:endParaRPr lang="zh-CN" altLang="en-US" dirty="0"/>
          </a:p>
        </p:txBody>
      </p:sp>
      <p:sp>
        <p:nvSpPr>
          <p:cNvPr id="3" name="内容占位符 2"/>
          <p:cNvSpPr>
            <a:spLocks noGrp="1"/>
          </p:cNvSpPr>
          <p:nvPr>
            <p:ph idx="1"/>
          </p:nvPr>
        </p:nvSpPr>
        <p:spPr>
          <a:xfrm>
            <a:off x="971600" y="2636912"/>
            <a:ext cx="7428110" cy="3096344"/>
          </a:xfrm>
        </p:spPr>
        <p:txBody>
          <a:bodyPr/>
          <a:lstStyle/>
          <a:p>
            <a:r>
              <a:rPr lang="en-US" altLang="zh-CN" sz="4000" b="1" dirty="0">
                <a:solidFill>
                  <a:srgbClr val="FF0000"/>
                </a:solidFill>
              </a:rPr>
              <a:t>11011010</a:t>
            </a:r>
            <a:r>
              <a:rPr lang="en-US" altLang="zh-CN" sz="4000" b="1" dirty="0">
                <a:solidFill>
                  <a:srgbClr val="0066CC"/>
                </a:solidFill>
              </a:rPr>
              <a:t>00000111</a:t>
            </a:r>
            <a:r>
              <a:rPr lang="en-US" altLang="zh-CN" sz="4000" b="1" dirty="0">
                <a:solidFill>
                  <a:srgbClr val="00B050"/>
                </a:solidFill>
              </a:rPr>
              <a:t>11011101</a:t>
            </a:r>
            <a:r>
              <a:rPr lang="en-US" altLang="zh-CN" sz="4000" b="1" dirty="0">
                <a:solidFill>
                  <a:srgbClr val="7030A0"/>
                </a:solidFill>
              </a:rPr>
              <a:t>11111010</a:t>
            </a:r>
          </a:p>
          <a:p>
            <a:r>
              <a:rPr lang="en-US" altLang="zh-CN" sz="4000" b="1" dirty="0" err="1">
                <a:solidFill>
                  <a:srgbClr val="FF0000"/>
                </a:solidFill>
                <a:latin typeface="Times New Roman" panose="02020603050405020304" pitchFamily="18" charset="0"/>
                <a:cs typeface="Times New Roman" panose="02020603050405020304" pitchFamily="18" charset="0"/>
              </a:rPr>
              <a:t>a</a:t>
            </a:r>
            <a:r>
              <a:rPr lang="en-US" altLang="zh-CN" sz="4000" b="1" dirty="0" err="1">
                <a:solidFill>
                  <a:srgbClr val="000000"/>
                </a:solidFill>
                <a:latin typeface="Times New Roman" panose="02020603050405020304" pitchFamily="18" charset="0"/>
                <a:cs typeface="Times New Roman" panose="02020603050405020304" pitchFamily="18" charset="0"/>
              </a:rPr>
              <a:t>.</a:t>
            </a:r>
            <a:r>
              <a:rPr lang="en-US" altLang="zh-CN" sz="4000" b="1" dirty="0" err="1">
                <a:solidFill>
                  <a:srgbClr val="0033CC"/>
                </a:solidFill>
                <a:latin typeface="Times New Roman" panose="02020603050405020304" pitchFamily="18" charset="0"/>
                <a:cs typeface="Times New Roman" panose="02020603050405020304" pitchFamily="18" charset="0"/>
              </a:rPr>
              <a:t>b</a:t>
            </a:r>
            <a:r>
              <a:rPr lang="en-US" altLang="zh-CN" sz="4000" b="1" dirty="0" err="1">
                <a:solidFill>
                  <a:srgbClr val="000000"/>
                </a:solidFill>
                <a:latin typeface="Times New Roman" panose="02020603050405020304" pitchFamily="18" charset="0"/>
                <a:cs typeface="Times New Roman" panose="02020603050405020304" pitchFamily="18" charset="0"/>
              </a:rPr>
              <a:t>.</a:t>
            </a:r>
            <a:r>
              <a:rPr lang="en-US" altLang="zh-CN" sz="4000" b="1" dirty="0" err="1">
                <a:solidFill>
                  <a:srgbClr val="00B050"/>
                </a:solidFill>
                <a:latin typeface="Times New Roman" panose="02020603050405020304" pitchFamily="18" charset="0"/>
                <a:cs typeface="Times New Roman" panose="02020603050405020304" pitchFamily="18" charset="0"/>
              </a:rPr>
              <a:t>c</a:t>
            </a:r>
            <a:r>
              <a:rPr lang="en-US" altLang="zh-CN" sz="4000" b="1" dirty="0" err="1">
                <a:solidFill>
                  <a:srgbClr val="000000"/>
                </a:solidFill>
                <a:latin typeface="Times New Roman" panose="02020603050405020304" pitchFamily="18" charset="0"/>
                <a:cs typeface="Times New Roman" panose="02020603050405020304" pitchFamily="18" charset="0"/>
              </a:rPr>
              <a:t>.</a:t>
            </a:r>
            <a:r>
              <a:rPr lang="en-US" altLang="zh-CN" sz="4000" b="1" dirty="0" err="1">
                <a:solidFill>
                  <a:srgbClr val="7030A0"/>
                </a:solidFill>
                <a:latin typeface="Times New Roman" panose="02020603050405020304" pitchFamily="18" charset="0"/>
                <a:cs typeface="Times New Roman" panose="02020603050405020304" pitchFamily="18" charset="0"/>
              </a:rPr>
              <a:t>d</a:t>
            </a:r>
            <a:r>
              <a:rPr lang="zh-CN" altLang="en-US" sz="4400" b="1" dirty="0"/>
              <a:t> </a:t>
            </a:r>
            <a:endParaRPr lang="en-US" altLang="zh-CN" sz="4400" b="1" dirty="0"/>
          </a:p>
          <a:p>
            <a:r>
              <a:rPr lang="en-US" altLang="zh-CN" sz="4000" b="1" dirty="0">
                <a:solidFill>
                  <a:srgbClr val="FF0000"/>
                </a:solidFill>
              </a:rPr>
              <a:t>218</a:t>
            </a:r>
            <a:r>
              <a:rPr lang="en-US" altLang="zh-CN" sz="4000" b="1" dirty="0">
                <a:solidFill>
                  <a:srgbClr val="000000"/>
                </a:solidFill>
              </a:rPr>
              <a:t>.</a:t>
            </a:r>
            <a:r>
              <a:rPr lang="en-US" altLang="zh-CN" sz="4000" b="1" dirty="0">
                <a:solidFill>
                  <a:srgbClr val="0066CC"/>
                </a:solidFill>
              </a:rPr>
              <a:t>7</a:t>
            </a:r>
            <a:r>
              <a:rPr lang="en-US" altLang="zh-CN" sz="4000" b="1" dirty="0">
                <a:solidFill>
                  <a:srgbClr val="000000"/>
                </a:solidFill>
              </a:rPr>
              <a:t>.</a:t>
            </a:r>
            <a:r>
              <a:rPr lang="en-US" altLang="zh-CN" sz="4000" b="1" dirty="0">
                <a:solidFill>
                  <a:srgbClr val="00B050"/>
                </a:solidFill>
              </a:rPr>
              <a:t>221</a:t>
            </a:r>
            <a:r>
              <a:rPr lang="en-US" altLang="zh-CN" sz="4000" b="1" dirty="0">
                <a:solidFill>
                  <a:srgbClr val="000000"/>
                </a:solidFill>
              </a:rPr>
              <a:t>.</a:t>
            </a:r>
            <a:r>
              <a:rPr lang="en-US" altLang="zh-CN" sz="4000" b="1" dirty="0">
                <a:solidFill>
                  <a:srgbClr val="7030A0"/>
                </a:solidFill>
              </a:rPr>
              <a:t>250</a:t>
            </a:r>
          </a:p>
          <a:p>
            <a:pPr marL="0" indent="0">
              <a:buNone/>
            </a:pPr>
            <a:endParaRPr lang="zh-CN" altLang="en-US" dirty="0"/>
          </a:p>
        </p:txBody>
      </p:sp>
    </p:spTree>
    <p:extLst>
      <p:ext uri="{BB962C8B-B14F-4D97-AF65-F5344CB8AC3E}">
        <p14:creationId xmlns:p14="http://schemas.microsoft.com/office/powerpoint/2010/main" val="20403657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检查你的设备</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如何查看?</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你的</a:t>
            </a:r>
            <a:r>
              <a:rPr lang="en-US" altLang="zh-CN" dirty="0" smtClean="0">
                <a:latin typeface="Adobe 楷体 Std R" panose="02020400000000000000" pitchFamily="18" charset="-122"/>
                <a:ea typeface="Adobe 楷体 Std R" panose="02020400000000000000" pitchFamily="18" charset="-122"/>
              </a:rPr>
              <a:t>IP</a:t>
            </a:r>
            <a:r>
              <a:rPr lang="zh-CN" altLang="en-US" dirty="0" smtClean="0">
                <a:latin typeface="Adobe 楷体 Std R" panose="02020400000000000000" pitchFamily="18" charset="-122"/>
                <a:ea typeface="Adobe 楷体 Std R" panose="02020400000000000000" pitchFamily="18" charset="-122"/>
              </a:rPr>
              <a:t>地址是多少？</a:t>
            </a:r>
            <a:endParaRPr lang="en-US" altLang="zh-CN" dirty="0" smtClean="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708018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这是哪儿的</a:t>
            </a:r>
            <a:r>
              <a:rPr lang="en-US" altLang="zh-CN" dirty="0" smtClean="0"/>
              <a:t>IP</a:t>
            </a:r>
            <a:r>
              <a:rPr lang="zh-CN" altLang="en-US" dirty="0" smtClean="0"/>
              <a:t>地址？</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218</a:t>
            </a:r>
            <a:r>
              <a:rPr lang="en-US" altLang="zh-CN" b="1" dirty="0">
                <a:solidFill>
                  <a:srgbClr val="000000"/>
                </a:solidFill>
              </a:rPr>
              <a:t>.</a:t>
            </a:r>
            <a:r>
              <a:rPr lang="en-US" altLang="zh-CN" b="1" dirty="0">
                <a:solidFill>
                  <a:srgbClr val="0066CC"/>
                </a:solidFill>
              </a:rPr>
              <a:t>7</a:t>
            </a:r>
            <a:r>
              <a:rPr lang="en-US" altLang="zh-CN" b="1" dirty="0">
                <a:solidFill>
                  <a:srgbClr val="000000"/>
                </a:solidFill>
              </a:rPr>
              <a:t>.</a:t>
            </a:r>
            <a:r>
              <a:rPr lang="en-US" altLang="zh-CN" b="1" dirty="0">
                <a:solidFill>
                  <a:srgbClr val="00B050"/>
                </a:solidFill>
              </a:rPr>
              <a:t>221</a:t>
            </a:r>
            <a:r>
              <a:rPr lang="en-US" altLang="zh-CN" b="1" dirty="0">
                <a:solidFill>
                  <a:srgbClr val="000000"/>
                </a:solidFill>
              </a:rPr>
              <a:t>.</a:t>
            </a:r>
            <a:r>
              <a:rPr lang="en-US" altLang="zh-CN" b="1" dirty="0">
                <a:solidFill>
                  <a:srgbClr val="7030A0"/>
                </a:solidFill>
              </a:rPr>
              <a:t>250</a:t>
            </a:r>
          </a:p>
          <a:p>
            <a:endParaRPr lang="zh-CN" altLang="en-US" dirty="0"/>
          </a:p>
        </p:txBody>
      </p:sp>
      <p:grpSp>
        <p:nvGrpSpPr>
          <p:cNvPr id="7" name="组合 6"/>
          <p:cNvGrpSpPr/>
          <p:nvPr/>
        </p:nvGrpSpPr>
        <p:grpSpPr>
          <a:xfrm>
            <a:off x="1907704" y="2924944"/>
            <a:ext cx="5976664" cy="3282182"/>
            <a:chOff x="1835695" y="2809757"/>
            <a:chExt cx="4603988" cy="2381372"/>
          </a:xfrm>
        </p:grpSpPr>
        <p:pic>
          <p:nvPicPr>
            <p:cNvPr id="4" name="图片 3"/>
            <p:cNvPicPr>
              <a:picLocks noChangeAspect="1"/>
            </p:cNvPicPr>
            <p:nvPr/>
          </p:nvPicPr>
          <p:blipFill>
            <a:blip r:embed="rId2"/>
            <a:stretch>
              <a:fillRect/>
            </a:stretch>
          </p:blipFill>
          <p:spPr>
            <a:xfrm>
              <a:off x="1835695" y="2809757"/>
              <a:ext cx="4603987" cy="1701887"/>
            </a:xfrm>
            <a:prstGeom prst="rect">
              <a:avLst/>
            </a:prstGeom>
          </p:spPr>
        </p:pic>
        <p:pic>
          <p:nvPicPr>
            <p:cNvPr id="6" name="图片 5"/>
            <p:cNvPicPr>
              <a:picLocks noChangeAspect="1"/>
            </p:cNvPicPr>
            <p:nvPr/>
          </p:nvPicPr>
          <p:blipFill>
            <a:blip r:embed="rId3"/>
            <a:stretch>
              <a:fillRect/>
            </a:stretch>
          </p:blipFill>
          <p:spPr>
            <a:xfrm>
              <a:off x="1835696" y="4511644"/>
              <a:ext cx="4603987" cy="679485"/>
            </a:xfrm>
            <a:prstGeom prst="rect">
              <a:avLst/>
            </a:prstGeom>
          </p:spPr>
        </p:pic>
      </p:grpSp>
    </p:spTree>
    <p:extLst>
      <p:ext uri="{BB962C8B-B14F-4D97-AF65-F5344CB8AC3E}">
        <p14:creationId xmlns:p14="http://schemas.microsoft.com/office/powerpoint/2010/main" val="35179563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更好记的办法</a:t>
            </a:r>
            <a:endParaRPr lang="zh-CN" altLang="en-US" dirty="0"/>
          </a:p>
        </p:txBody>
      </p:sp>
      <p:sp>
        <p:nvSpPr>
          <p:cNvPr id="3" name="内容占位符 2"/>
          <p:cNvSpPr>
            <a:spLocks noGrp="1"/>
          </p:cNvSpPr>
          <p:nvPr>
            <p:ph idx="1"/>
          </p:nvPr>
        </p:nvSpPr>
        <p:spPr/>
        <p:txBody>
          <a:bodyPr/>
          <a:lstStyle/>
          <a:p>
            <a:r>
              <a:rPr lang="zh-CN" altLang="en-US" b="1" dirty="0" smtClean="0">
                <a:solidFill>
                  <a:srgbClr val="000000"/>
                </a:solidFill>
              </a:rPr>
              <a:t>不好记就取个名字</a:t>
            </a:r>
            <a:endParaRPr lang="en-US" altLang="zh-CN" b="1" dirty="0" smtClean="0">
              <a:solidFill>
                <a:srgbClr val="000000"/>
              </a:solidFill>
            </a:endParaRPr>
          </a:p>
          <a:p>
            <a:r>
              <a:rPr lang="zh-CN" altLang="en-US" b="1" dirty="0" smtClean="0">
                <a:solidFill>
                  <a:srgbClr val="000000"/>
                </a:solidFill>
              </a:rPr>
              <a:t>“</a:t>
            </a:r>
            <a:r>
              <a:rPr lang="en-US" altLang="zh-CN" b="1" dirty="0" smtClean="0">
                <a:solidFill>
                  <a:srgbClr val="000000"/>
                </a:solidFill>
              </a:rPr>
              <a:t>hrbnu.edu.cn</a:t>
            </a:r>
            <a:r>
              <a:rPr lang="zh-CN" altLang="en-US" b="1" dirty="0" smtClean="0">
                <a:solidFill>
                  <a:srgbClr val="000000"/>
                </a:solidFill>
              </a:rPr>
              <a:t>”</a:t>
            </a:r>
            <a:r>
              <a:rPr lang="en-US" altLang="zh-CN" b="1" dirty="0" smtClean="0">
                <a:solidFill>
                  <a:srgbClr val="FF0000"/>
                </a:solidFill>
              </a:rPr>
              <a:t> =  218</a:t>
            </a:r>
            <a:r>
              <a:rPr lang="en-US" altLang="zh-CN" b="1" dirty="0" smtClean="0">
                <a:solidFill>
                  <a:srgbClr val="000000"/>
                </a:solidFill>
              </a:rPr>
              <a:t>.</a:t>
            </a:r>
            <a:r>
              <a:rPr lang="en-US" altLang="zh-CN" b="1" dirty="0" smtClean="0">
                <a:solidFill>
                  <a:srgbClr val="0066CC"/>
                </a:solidFill>
              </a:rPr>
              <a:t>7</a:t>
            </a:r>
            <a:r>
              <a:rPr lang="en-US" altLang="zh-CN" b="1" dirty="0" smtClean="0">
                <a:solidFill>
                  <a:srgbClr val="000000"/>
                </a:solidFill>
              </a:rPr>
              <a:t>.</a:t>
            </a:r>
            <a:r>
              <a:rPr lang="en-US" altLang="zh-CN" b="1" dirty="0" smtClean="0">
                <a:solidFill>
                  <a:srgbClr val="00B050"/>
                </a:solidFill>
              </a:rPr>
              <a:t>221</a:t>
            </a:r>
            <a:r>
              <a:rPr lang="en-US" altLang="zh-CN" b="1" dirty="0" smtClean="0">
                <a:solidFill>
                  <a:srgbClr val="000000"/>
                </a:solidFill>
              </a:rPr>
              <a:t>.</a:t>
            </a:r>
            <a:r>
              <a:rPr lang="en-US" altLang="zh-CN" b="1" dirty="0" smtClean="0">
                <a:solidFill>
                  <a:srgbClr val="7030A0"/>
                </a:solidFill>
              </a:rPr>
              <a:t>250</a:t>
            </a:r>
            <a:endParaRPr lang="en-US" altLang="zh-CN" b="1" dirty="0">
              <a:solidFill>
                <a:srgbClr val="7030A0"/>
              </a:solidFill>
            </a:endParaRPr>
          </a:p>
          <a:p>
            <a:endParaRPr lang="zh-CN" altLang="en-US" dirty="0"/>
          </a:p>
        </p:txBody>
      </p:sp>
    </p:spTree>
    <p:extLst>
      <p:ext uri="{BB962C8B-B14F-4D97-AF65-F5344CB8AC3E}">
        <p14:creationId xmlns:p14="http://schemas.microsoft.com/office/powerpoint/2010/main" val="15551217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ChangeArrowheads="1"/>
          </p:cNvSpPr>
          <p:nvPr/>
        </p:nvSpPr>
        <p:spPr bwMode="auto">
          <a:xfrm>
            <a:off x="827584" y="1700808"/>
            <a:ext cx="7854924" cy="5539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82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a:t>192.168.1.</a:t>
            </a:r>
            <a:r>
              <a:rPr lang="en-US" altLang="zh-CN" sz="3000" dirty="0">
                <a:solidFill>
                  <a:srgbClr val="FF0000"/>
                </a:solidFill>
              </a:rPr>
              <a:t>2 </a:t>
            </a:r>
            <a:r>
              <a:rPr lang="zh-CN" altLang="en-US" sz="3000" dirty="0">
                <a:solidFill>
                  <a:srgbClr val="FF0000"/>
                </a:solidFill>
              </a:rPr>
              <a:t>　</a:t>
            </a:r>
            <a:r>
              <a:rPr lang="en-US" altLang="zh-CN" sz="3000" dirty="0"/>
              <a:t>192.168.1.</a:t>
            </a:r>
            <a:r>
              <a:rPr lang="en-US" altLang="zh-CN" sz="3000" dirty="0">
                <a:solidFill>
                  <a:srgbClr val="FF0000"/>
                </a:solidFill>
              </a:rPr>
              <a:t>4   </a:t>
            </a:r>
            <a:r>
              <a:rPr lang="en-US" altLang="zh-CN" sz="3000" dirty="0"/>
              <a:t>192.168.1.1</a:t>
            </a:r>
            <a:r>
              <a:rPr lang="en-US" altLang="zh-CN" sz="3000" dirty="0">
                <a:solidFill>
                  <a:srgbClr val="FF0000"/>
                </a:solidFill>
              </a:rPr>
              <a:t>32</a:t>
            </a:r>
          </a:p>
        </p:txBody>
      </p:sp>
      <p:graphicFrame>
        <p:nvGraphicFramePr>
          <p:cNvPr id="8" name="表格 7"/>
          <p:cNvGraphicFramePr>
            <a:graphicFrameLocks noGrp="1"/>
          </p:cNvGraphicFramePr>
          <p:nvPr>
            <p:extLst/>
          </p:nvPr>
        </p:nvGraphicFramePr>
        <p:xfrm>
          <a:off x="4375646" y="2780156"/>
          <a:ext cx="3119438" cy="476250"/>
        </p:xfrm>
        <a:graphic>
          <a:graphicData uri="http://schemas.openxmlformats.org/drawingml/2006/table">
            <a:tbl>
              <a:tblPr/>
              <a:tblGrid>
                <a:gridCol w="1786196">
                  <a:extLst>
                    <a:ext uri="{9D8B030D-6E8A-4147-A177-3AD203B41FA5}">
                      <a16:colId xmlns:a16="http://schemas.microsoft.com/office/drawing/2014/main" val="20000"/>
                    </a:ext>
                  </a:extLst>
                </a:gridCol>
                <a:gridCol w="1333242">
                  <a:extLst>
                    <a:ext uri="{9D8B030D-6E8A-4147-A177-3AD203B41FA5}">
                      <a16:colId xmlns:a16="http://schemas.microsoft.com/office/drawing/2014/main" val="20001"/>
                    </a:ext>
                  </a:extLst>
                </a:gridCol>
              </a:tblGrid>
              <a:tr h="476250">
                <a:tc>
                  <a:txBody>
                    <a:bodyPr/>
                    <a:lstStyle/>
                    <a:p>
                      <a:pPr algn="ctr" rtl="0" fontAlgn="base">
                        <a:lnSpc>
                          <a:spcPct val="125000"/>
                        </a:lnSpc>
                        <a:spcBef>
                          <a:spcPct val="50000"/>
                        </a:spcBef>
                        <a:spcAft>
                          <a:spcPct val="0"/>
                        </a:spcAft>
                      </a:pPr>
                      <a:r>
                        <a:rPr lang="en-US" altLang="zh-CN" sz="2000" b="1" kern="1200" dirty="0" err="1" smtClean="0">
                          <a:solidFill>
                            <a:schemeClr val="tx1"/>
                          </a:solidFill>
                          <a:latin typeface="Arial" charset="0"/>
                          <a:ea typeface="宋体" pitchFamily="2" charset="-122"/>
                          <a:cs typeface="+mn-cs"/>
                        </a:rPr>
                        <a:t>网络号</a:t>
                      </a:r>
                      <a:endParaRPr lang="zh-CN" altLang="zh-CN" sz="2000" b="1" kern="1200" dirty="0">
                        <a:solidFill>
                          <a:schemeClr val="tx1"/>
                        </a:solidFill>
                        <a:latin typeface="Arial" charset="0"/>
                        <a:ea typeface="宋体" pitchFamily="2" charset="-122"/>
                        <a:cs typeface="+mn-cs"/>
                      </a:endParaRPr>
                    </a:p>
                  </a:txBody>
                  <a:tcPr marL="0" marR="0" marT="0" marB="0" anchor="ctr">
                    <a:lnL w="12700"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solidFill>
                      <a:srgbClr val="CC6600"/>
                    </a:solidFill>
                  </a:tcPr>
                </a:tc>
                <a:tc>
                  <a:txBody>
                    <a:bodyPr/>
                    <a:lstStyle/>
                    <a:p>
                      <a:pPr algn="ctr" rtl="0" fontAlgn="base">
                        <a:lnSpc>
                          <a:spcPct val="125000"/>
                        </a:lnSpc>
                        <a:spcBef>
                          <a:spcPct val="50000"/>
                        </a:spcBef>
                        <a:spcAft>
                          <a:spcPct val="0"/>
                        </a:spcAft>
                      </a:pPr>
                      <a:r>
                        <a:rPr lang="en-US" altLang="zh-CN" sz="2000" b="1" kern="1200" dirty="0" err="1">
                          <a:solidFill>
                            <a:schemeClr val="tx1"/>
                          </a:solidFill>
                          <a:latin typeface="Arial" charset="0"/>
                          <a:ea typeface="宋体" pitchFamily="2" charset="-122"/>
                          <a:cs typeface="+mn-cs"/>
                        </a:rPr>
                        <a:t>主机号</a:t>
                      </a:r>
                      <a:endParaRPr lang="zh-CN" altLang="zh-CN" sz="2000" b="1" kern="1200" dirty="0">
                        <a:solidFill>
                          <a:schemeClr val="tx1"/>
                        </a:solidFill>
                        <a:latin typeface="Arial" charset="0"/>
                        <a:ea typeface="宋体" pitchFamily="2" charset="-122"/>
                        <a:cs typeface="+mn-cs"/>
                      </a:endParaRPr>
                    </a:p>
                  </a:txBody>
                  <a:tcPr marL="0" marR="0" marT="0" marB="0" anchor="ctr">
                    <a:lnL w="12700"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solidFill>
                      <a:srgbClr val="3399FF"/>
                    </a:solidFill>
                  </a:tcPr>
                </a:tc>
                <a:extLst>
                  <a:ext uri="{0D108BD9-81ED-4DB2-BD59-A6C34878D82A}">
                    <a16:rowId xmlns:a16="http://schemas.microsoft.com/office/drawing/2014/main" val="10000"/>
                  </a:ext>
                </a:extLst>
              </a:tr>
            </a:tbl>
          </a:graphicData>
        </a:graphic>
      </p:graphicFrame>
      <p:grpSp>
        <p:nvGrpSpPr>
          <p:cNvPr id="5" name="组合 49"/>
          <p:cNvGrpSpPr>
            <a:grpSpLocks/>
          </p:cNvGrpSpPr>
          <p:nvPr/>
        </p:nvGrpSpPr>
        <p:grpSpPr bwMode="auto">
          <a:xfrm>
            <a:off x="1184772" y="2184845"/>
            <a:ext cx="6488906" cy="1323"/>
            <a:chOff x="500034" y="3286124"/>
            <a:chExt cx="7786742" cy="1588"/>
          </a:xfrm>
        </p:grpSpPr>
        <p:cxnSp>
          <p:nvCxnSpPr>
            <p:cNvPr id="30" name="直接连接符 29"/>
            <p:cNvCxnSpPr/>
            <p:nvPr/>
          </p:nvCxnSpPr>
          <p:spPr>
            <a:xfrm>
              <a:off x="500034" y="3286124"/>
              <a:ext cx="207170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428992" y="3286124"/>
              <a:ext cx="207170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215074" y="3286124"/>
              <a:ext cx="207170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46"/>
          <p:cNvGrpSpPr>
            <a:grpSpLocks/>
          </p:cNvGrpSpPr>
          <p:nvPr/>
        </p:nvGrpSpPr>
        <p:grpSpPr bwMode="auto">
          <a:xfrm>
            <a:off x="2137272" y="2244377"/>
            <a:ext cx="4583906" cy="535781"/>
            <a:chOff x="1643043" y="3357563"/>
            <a:chExt cx="5500725" cy="642945"/>
          </a:xfrm>
        </p:grpSpPr>
        <p:cxnSp>
          <p:nvCxnSpPr>
            <p:cNvPr id="38" name="直接箭头连接符 37"/>
            <p:cNvCxnSpPr/>
            <p:nvPr/>
          </p:nvCxnSpPr>
          <p:spPr>
            <a:xfrm rot="10800000">
              <a:off x="4572000" y="3360738"/>
              <a:ext cx="714380" cy="63977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5286380" y="3357563"/>
              <a:ext cx="1857388" cy="6429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rot="10800000">
              <a:off x="1643043" y="3357563"/>
              <a:ext cx="3643337" cy="6429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组合 50"/>
          <p:cNvGrpSpPr>
            <a:grpSpLocks/>
          </p:cNvGrpSpPr>
          <p:nvPr/>
        </p:nvGrpSpPr>
        <p:grpSpPr bwMode="auto">
          <a:xfrm>
            <a:off x="3149304" y="2125314"/>
            <a:ext cx="4702969" cy="654843"/>
            <a:chOff x="928662" y="3214686"/>
            <a:chExt cx="5643602" cy="785822"/>
          </a:xfrm>
        </p:grpSpPr>
        <p:cxnSp>
          <p:nvCxnSpPr>
            <p:cNvPr id="52" name="直接箭头连接符 51"/>
            <p:cNvCxnSpPr/>
            <p:nvPr/>
          </p:nvCxnSpPr>
          <p:spPr>
            <a:xfrm rot="10800000">
              <a:off x="3857620" y="3214686"/>
              <a:ext cx="1428760" cy="78582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5286380" y="3286124"/>
              <a:ext cx="1285884" cy="71438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rot="10800000">
              <a:off x="928662" y="3214686"/>
              <a:ext cx="4357718" cy="78582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3" name="Rectangle 1"/>
          <p:cNvSpPr>
            <a:spLocks noChangeArrowheads="1"/>
          </p:cNvSpPr>
          <p:nvPr/>
        </p:nvSpPr>
        <p:spPr bwMode="auto">
          <a:xfrm>
            <a:off x="844850" y="3861048"/>
            <a:ext cx="7854924" cy="5539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82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a:t>172.16.</a:t>
            </a:r>
            <a:r>
              <a:rPr lang="en-US" altLang="zh-CN" sz="3000" dirty="0">
                <a:solidFill>
                  <a:srgbClr val="FF0000"/>
                </a:solidFill>
              </a:rPr>
              <a:t>0.2 </a:t>
            </a:r>
            <a:r>
              <a:rPr lang="zh-CN" altLang="en-US" sz="3000" dirty="0">
                <a:solidFill>
                  <a:srgbClr val="FF0000"/>
                </a:solidFill>
              </a:rPr>
              <a:t>　</a:t>
            </a:r>
            <a:r>
              <a:rPr lang="en-US" altLang="zh-CN" sz="3000" dirty="0"/>
              <a:t>172.16.</a:t>
            </a:r>
            <a:r>
              <a:rPr lang="en-US" altLang="zh-CN" sz="3000" dirty="0">
                <a:solidFill>
                  <a:srgbClr val="FF0000"/>
                </a:solidFill>
              </a:rPr>
              <a:t>7.121   </a:t>
            </a:r>
            <a:r>
              <a:rPr lang="en-US" altLang="zh-CN" sz="3000" dirty="0"/>
              <a:t>172.16.</a:t>
            </a:r>
            <a:r>
              <a:rPr lang="en-US" altLang="zh-CN" sz="3000" dirty="0">
                <a:solidFill>
                  <a:srgbClr val="FF0000"/>
                </a:solidFill>
              </a:rPr>
              <a:t>7.132</a:t>
            </a:r>
          </a:p>
        </p:txBody>
      </p:sp>
      <p:graphicFrame>
        <p:nvGraphicFramePr>
          <p:cNvPr id="34" name="表格 33"/>
          <p:cNvGraphicFramePr>
            <a:graphicFrameLocks noGrp="1"/>
          </p:cNvGraphicFramePr>
          <p:nvPr>
            <p:extLst/>
          </p:nvPr>
        </p:nvGraphicFramePr>
        <p:xfrm>
          <a:off x="4375646" y="4968974"/>
          <a:ext cx="3119438" cy="476250"/>
        </p:xfrm>
        <a:graphic>
          <a:graphicData uri="http://schemas.openxmlformats.org/drawingml/2006/table">
            <a:tbl>
              <a:tblPr/>
              <a:tblGrid>
                <a:gridCol w="1786196">
                  <a:extLst>
                    <a:ext uri="{9D8B030D-6E8A-4147-A177-3AD203B41FA5}">
                      <a16:colId xmlns:a16="http://schemas.microsoft.com/office/drawing/2014/main" val="20000"/>
                    </a:ext>
                  </a:extLst>
                </a:gridCol>
                <a:gridCol w="1333242">
                  <a:extLst>
                    <a:ext uri="{9D8B030D-6E8A-4147-A177-3AD203B41FA5}">
                      <a16:colId xmlns:a16="http://schemas.microsoft.com/office/drawing/2014/main" val="20001"/>
                    </a:ext>
                  </a:extLst>
                </a:gridCol>
              </a:tblGrid>
              <a:tr h="476250">
                <a:tc>
                  <a:txBody>
                    <a:bodyPr/>
                    <a:lstStyle/>
                    <a:p>
                      <a:pPr algn="ctr" rtl="0" fontAlgn="base">
                        <a:lnSpc>
                          <a:spcPct val="125000"/>
                        </a:lnSpc>
                        <a:spcBef>
                          <a:spcPct val="50000"/>
                        </a:spcBef>
                        <a:spcAft>
                          <a:spcPct val="0"/>
                        </a:spcAft>
                      </a:pPr>
                      <a:r>
                        <a:rPr lang="en-US" altLang="zh-CN" sz="2000" b="1" kern="1200" dirty="0" err="1" smtClean="0">
                          <a:solidFill>
                            <a:schemeClr val="tx1"/>
                          </a:solidFill>
                          <a:latin typeface="Arial" charset="0"/>
                          <a:ea typeface="宋体" pitchFamily="2" charset="-122"/>
                          <a:cs typeface="+mn-cs"/>
                        </a:rPr>
                        <a:t>网络号</a:t>
                      </a:r>
                      <a:endParaRPr lang="zh-CN" altLang="zh-CN" sz="2000" b="1" kern="1200" dirty="0">
                        <a:solidFill>
                          <a:schemeClr val="tx1"/>
                        </a:solidFill>
                        <a:latin typeface="Arial" charset="0"/>
                        <a:ea typeface="宋体" pitchFamily="2" charset="-122"/>
                        <a:cs typeface="+mn-cs"/>
                      </a:endParaRPr>
                    </a:p>
                  </a:txBody>
                  <a:tcPr marL="0" marR="0" marT="0" marB="0" anchor="ctr">
                    <a:lnL w="12700"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solidFill>
                      <a:srgbClr val="CC6600"/>
                    </a:solidFill>
                  </a:tcPr>
                </a:tc>
                <a:tc>
                  <a:txBody>
                    <a:bodyPr/>
                    <a:lstStyle/>
                    <a:p>
                      <a:pPr algn="ctr" rtl="0" fontAlgn="base">
                        <a:lnSpc>
                          <a:spcPct val="125000"/>
                        </a:lnSpc>
                        <a:spcBef>
                          <a:spcPct val="50000"/>
                        </a:spcBef>
                        <a:spcAft>
                          <a:spcPct val="0"/>
                        </a:spcAft>
                      </a:pPr>
                      <a:r>
                        <a:rPr lang="en-US" altLang="zh-CN" sz="2000" b="1" kern="1200" dirty="0" err="1">
                          <a:solidFill>
                            <a:schemeClr val="tx1"/>
                          </a:solidFill>
                          <a:latin typeface="Arial" charset="0"/>
                          <a:ea typeface="宋体" pitchFamily="2" charset="-122"/>
                          <a:cs typeface="+mn-cs"/>
                        </a:rPr>
                        <a:t>主机号</a:t>
                      </a:r>
                      <a:endParaRPr lang="zh-CN" altLang="zh-CN" sz="2000" b="1" kern="1200" dirty="0">
                        <a:solidFill>
                          <a:schemeClr val="tx1"/>
                        </a:solidFill>
                        <a:latin typeface="Arial" charset="0"/>
                        <a:ea typeface="宋体" pitchFamily="2" charset="-122"/>
                        <a:cs typeface="+mn-cs"/>
                      </a:endParaRPr>
                    </a:p>
                  </a:txBody>
                  <a:tcPr marL="0" marR="0" marT="0" marB="0" anchor="ctr">
                    <a:lnL w="12700"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solidFill>
                      <a:srgbClr val="3399FF"/>
                    </a:solidFill>
                  </a:tcPr>
                </a:tc>
                <a:extLst>
                  <a:ext uri="{0D108BD9-81ED-4DB2-BD59-A6C34878D82A}">
                    <a16:rowId xmlns:a16="http://schemas.microsoft.com/office/drawing/2014/main" val="10000"/>
                  </a:ext>
                </a:extLst>
              </a:tr>
            </a:tbl>
          </a:graphicData>
        </a:graphic>
      </p:graphicFrame>
      <p:grpSp>
        <p:nvGrpSpPr>
          <p:cNvPr id="41" name="组合 46"/>
          <p:cNvGrpSpPr>
            <a:grpSpLocks/>
          </p:cNvGrpSpPr>
          <p:nvPr/>
        </p:nvGrpSpPr>
        <p:grpSpPr bwMode="auto">
          <a:xfrm>
            <a:off x="2137272" y="4433195"/>
            <a:ext cx="4583906" cy="535781"/>
            <a:chOff x="1643043" y="3357563"/>
            <a:chExt cx="5500725" cy="642945"/>
          </a:xfrm>
        </p:grpSpPr>
        <p:cxnSp>
          <p:nvCxnSpPr>
            <p:cNvPr id="42" name="直接箭头连接符 41"/>
            <p:cNvCxnSpPr/>
            <p:nvPr/>
          </p:nvCxnSpPr>
          <p:spPr>
            <a:xfrm rot="10800000">
              <a:off x="4572000" y="3360738"/>
              <a:ext cx="714380" cy="63977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5286380" y="3357563"/>
              <a:ext cx="1857388" cy="6429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rot="10800000">
              <a:off x="1643043" y="3357563"/>
              <a:ext cx="3643337" cy="6429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6" name="组合 50"/>
          <p:cNvGrpSpPr>
            <a:grpSpLocks/>
          </p:cNvGrpSpPr>
          <p:nvPr/>
        </p:nvGrpSpPr>
        <p:grpSpPr bwMode="auto">
          <a:xfrm>
            <a:off x="3149304" y="4314132"/>
            <a:ext cx="4702969" cy="654843"/>
            <a:chOff x="928662" y="3214686"/>
            <a:chExt cx="5643602" cy="785822"/>
          </a:xfrm>
        </p:grpSpPr>
        <p:cxnSp>
          <p:nvCxnSpPr>
            <p:cNvPr id="47" name="直接箭头连接符 46"/>
            <p:cNvCxnSpPr/>
            <p:nvPr/>
          </p:nvCxnSpPr>
          <p:spPr>
            <a:xfrm rot="10800000">
              <a:off x="3857620" y="3214686"/>
              <a:ext cx="1428760" cy="78582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286380" y="3286124"/>
              <a:ext cx="1285884" cy="71438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rot="10800000">
              <a:off x="928662" y="3214686"/>
              <a:ext cx="4357718" cy="78582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02621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ext Box 5"/>
          <p:cNvSpPr txBox="1">
            <a:spLocks noChangeArrowheads="1"/>
          </p:cNvSpPr>
          <p:nvPr/>
        </p:nvSpPr>
        <p:spPr bwMode="auto">
          <a:xfrm>
            <a:off x="827585" y="2410849"/>
            <a:ext cx="81369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dirty="0">
                <a:solidFill>
                  <a:srgbClr val="FF0000"/>
                </a:solidFill>
                <a:latin typeface="Times New Roman" panose="02020603050405020304" pitchFamily="18" charset="0"/>
                <a:cs typeface="Times New Roman" panose="02020603050405020304" pitchFamily="18" charset="0"/>
              </a:rPr>
              <a:t>0*******</a:t>
            </a:r>
            <a:r>
              <a:rPr lang="en-US" altLang="zh-CN" sz="3600" dirty="0">
                <a:solidFill>
                  <a:srgbClr val="000000"/>
                </a:solidFill>
                <a:latin typeface="Times New Roman" panose="02020603050405020304" pitchFamily="18" charset="0"/>
                <a:cs typeface="Times New Roman" panose="02020603050405020304" pitchFamily="18" charset="0"/>
              </a:rPr>
              <a:t>  </a:t>
            </a:r>
            <a:r>
              <a:rPr lang="en-US" altLang="zh-CN" sz="3600" dirty="0">
                <a:solidFill>
                  <a:srgbClr val="0033CC"/>
                </a:solidFill>
                <a:latin typeface="Times New Roman" panose="02020603050405020304" pitchFamily="18" charset="0"/>
                <a:cs typeface="Times New Roman" panose="02020603050405020304" pitchFamily="18" charset="0"/>
              </a:rPr>
              <a:t>******** ******** ********</a:t>
            </a:r>
            <a:r>
              <a:rPr lang="en-US" altLang="zh-CN" sz="3600" dirty="0"/>
              <a:t> </a:t>
            </a:r>
          </a:p>
        </p:txBody>
      </p:sp>
      <p:sp>
        <p:nvSpPr>
          <p:cNvPr id="720902" name="AutoShape 6"/>
          <p:cNvSpPr>
            <a:spLocks/>
          </p:cNvSpPr>
          <p:nvPr/>
        </p:nvSpPr>
        <p:spPr bwMode="auto">
          <a:xfrm rot="-5400000">
            <a:off x="5669459" y="362506"/>
            <a:ext cx="420688" cy="5495925"/>
          </a:xfrm>
          <a:prstGeom prst="leftBrace">
            <a:avLst>
              <a:gd name="adj1" fmla="val 85587"/>
              <a:gd name="adj2" fmla="val 50000"/>
            </a:avLst>
          </a:prstGeom>
          <a:noFill/>
          <a:ln w="31750">
            <a:solidFill>
              <a:srgbClr val="FF0000"/>
            </a:solidFill>
            <a:round/>
            <a:headEnd/>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0904" name="Line 8"/>
          <p:cNvSpPr>
            <a:spLocks noChangeShapeType="1"/>
          </p:cNvSpPr>
          <p:nvPr/>
        </p:nvSpPr>
        <p:spPr bwMode="auto">
          <a:xfrm>
            <a:off x="2843808" y="2132856"/>
            <a:ext cx="11906" cy="1739636"/>
          </a:xfrm>
          <a:prstGeom prst="line">
            <a:avLst/>
          </a:prstGeom>
          <a:noFill/>
          <a:ln w="41275">
            <a:solidFill>
              <a:srgbClr val="003300"/>
            </a:solidFill>
            <a:prstDash val="dash"/>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0905" name="AutoShape 9"/>
          <p:cNvSpPr>
            <a:spLocks/>
          </p:cNvSpPr>
          <p:nvPr/>
        </p:nvSpPr>
        <p:spPr bwMode="auto">
          <a:xfrm rot="-5400000">
            <a:off x="1638126" y="2345009"/>
            <a:ext cx="360949" cy="1549982"/>
          </a:xfrm>
          <a:prstGeom prst="leftBrace">
            <a:avLst>
              <a:gd name="adj1" fmla="val 36637"/>
              <a:gd name="adj2" fmla="val 50000"/>
            </a:avLst>
          </a:prstGeom>
          <a:noFill/>
          <a:ln w="31750">
            <a:solidFill>
              <a:srgbClr val="FF0000"/>
            </a:solidFill>
            <a:round/>
            <a:headEnd/>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标题 1"/>
          <p:cNvSpPr>
            <a:spLocks noGrp="1"/>
          </p:cNvSpPr>
          <p:nvPr>
            <p:ph type="title"/>
          </p:nvPr>
        </p:nvSpPr>
        <p:spPr/>
        <p:txBody>
          <a:bodyPr/>
          <a:lstStyle/>
          <a:p>
            <a:r>
              <a:rPr lang="en-US" altLang="zh-CN" dirty="0" smtClean="0"/>
              <a:t>A</a:t>
            </a:r>
            <a:r>
              <a:rPr lang="zh-CN" altLang="en-US" dirty="0" smtClean="0"/>
              <a:t>类地址</a:t>
            </a:r>
            <a:endParaRPr lang="zh-CN" altLang="en-US" dirty="0"/>
          </a:p>
        </p:txBody>
      </p:sp>
      <p:sp>
        <p:nvSpPr>
          <p:cNvPr id="3" name="矩形 2"/>
          <p:cNvSpPr/>
          <p:nvPr/>
        </p:nvSpPr>
        <p:spPr>
          <a:xfrm>
            <a:off x="1202351" y="3202574"/>
            <a:ext cx="1266693" cy="523220"/>
          </a:xfrm>
          <a:prstGeom prst="rect">
            <a:avLst/>
          </a:prstGeom>
        </p:spPr>
        <p:txBody>
          <a:bodyPr wrap="none">
            <a:spAutoFit/>
          </a:bodyPr>
          <a:lstStyle/>
          <a:p>
            <a:pPr algn="ctr" eaLnBrk="1" hangingPunct="1">
              <a:spcBef>
                <a:spcPct val="50000"/>
              </a:spcBef>
            </a:pPr>
            <a:r>
              <a:rPr lang="zh-CN" altLang="en-US" sz="2800" b="1" dirty="0">
                <a:ea typeface="楷体_GB2312" pitchFamily="49" charset="-122"/>
              </a:rPr>
              <a:t>网络号</a:t>
            </a:r>
          </a:p>
        </p:txBody>
      </p:sp>
      <p:sp>
        <p:nvSpPr>
          <p:cNvPr id="4" name="矩形 3"/>
          <p:cNvSpPr/>
          <p:nvPr/>
        </p:nvSpPr>
        <p:spPr>
          <a:xfrm>
            <a:off x="4740011" y="3467730"/>
            <a:ext cx="2749472" cy="523220"/>
          </a:xfrm>
          <a:prstGeom prst="rect">
            <a:avLst/>
          </a:prstGeom>
        </p:spPr>
        <p:txBody>
          <a:bodyPr wrap="none">
            <a:spAutoFit/>
          </a:bodyPr>
          <a:lstStyle/>
          <a:p>
            <a:pPr algn="ctr" eaLnBrk="1" hangingPunct="1">
              <a:spcBef>
                <a:spcPct val="50000"/>
              </a:spcBef>
            </a:pPr>
            <a:r>
              <a:rPr lang="zh-CN" altLang="en-US" sz="2800" b="1" dirty="0">
                <a:ea typeface="楷体_GB2312" pitchFamily="49" charset="-122"/>
              </a:rPr>
              <a:t>主机号（</a:t>
            </a:r>
            <a:r>
              <a:rPr lang="en-US" altLang="zh-CN" sz="2800" b="1" dirty="0">
                <a:ea typeface="楷体_GB2312" pitchFamily="49" charset="-122"/>
              </a:rPr>
              <a:t>24</a:t>
            </a:r>
            <a:r>
              <a:rPr lang="zh-CN" altLang="en-US" sz="2800" b="1" dirty="0">
                <a:ea typeface="楷体_GB2312" pitchFamily="49" charset="-122"/>
              </a:rPr>
              <a:t>位）</a:t>
            </a:r>
          </a:p>
        </p:txBody>
      </p:sp>
      <p:sp>
        <p:nvSpPr>
          <p:cNvPr id="15" name="矩形 14"/>
          <p:cNvSpPr/>
          <p:nvPr/>
        </p:nvSpPr>
        <p:spPr>
          <a:xfrm>
            <a:off x="827584" y="4509120"/>
            <a:ext cx="5890686" cy="523220"/>
          </a:xfrm>
          <a:prstGeom prst="rect">
            <a:avLst/>
          </a:prstGeom>
        </p:spPr>
        <p:txBody>
          <a:bodyPr wrap="square">
            <a:spAutoFit/>
          </a:bodyPr>
          <a:lstStyle/>
          <a:p>
            <a:pPr eaLnBrk="1" hangingPunct="1">
              <a:spcBef>
                <a:spcPct val="50000"/>
              </a:spcBef>
            </a:pPr>
            <a:r>
              <a:rPr lang="en-US" altLang="zh-CN" sz="2800" b="1" dirty="0">
                <a:ea typeface="楷体_GB2312" pitchFamily="49" charset="-122"/>
              </a:rPr>
              <a:t>[</a:t>
            </a:r>
            <a:r>
              <a:rPr lang="en-US" altLang="zh-CN" sz="2800" b="1" dirty="0">
                <a:solidFill>
                  <a:srgbClr val="FF0000"/>
                </a:solidFill>
                <a:ea typeface="楷体_GB2312" pitchFamily="49" charset="-122"/>
              </a:rPr>
              <a:t>0</a:t>
            </a:r>
            <a:r>
              <a:rPr lang="en-US" altLang="zh-CN" sz="2800" b="1" dirty="0">
                <a:solidFill>
                  <a:srgbClr val="3B3B3B"/>
                </a:solidFill>
                <a:ea typeface="楷体_GB2312" pitchFamily="49" charset="-122"/>
              </a:rPr>
              <a:t>0000000</a:t>
            </a:r>
            <a:r>
              <a:rPr lang="en-US" altLang="zh-CN" sz="2800" b="1" dirty="0">
                <a:ea typeface="楷体_GB2312" pitchFamily="49" charset="-122"/>
              </a:rPr>
              <a:t>, </a:t>
            </a:r>
            <a:r>
              <a:rPr lang="en-US" altLang="zh-CN" sz="2800" b="1" dirty="0">
                <a:solidFill>
                  <a:srgbClr val="FF0000"/>
                </a:solidFill>
                <a:ea typeface="楷体_GB2312" pitchFamily="49" charset="-122"/>
              </a:rPr>
              <a:t>0</a:t>
            </a:r>
            <a:r>
              <a:rPr lang="en-US" altLang="zh-CN" sz="2800" b="1" dirty="0">
                <a:ea typeface="楷体_GB2312" pitchFamily="49" charset="-122"/>
              </a:rPr>
              <a:t>1111111]   [0,</a:t>
            </a:r>
            <a:r>
              <a:rPr lang="en-US" altLang="zh-CN" sz="2800" b="1" dirty="0">
                <a:solidFill>
                  <a:srgbClr val="3B3B3B"/>
                </a:solidFill>
                <a:ea typeface="楷体_GB2312" pitchFamily="49" charset="-122"/>
              </a:rPr>
              <a:t>127</a:t>
            </a:r>
            <a:r>
              <a:rPr lang="en-US" altLang="zh-CN" sz="2800" b="1" dirty="0">
                <a:ea typeface="楷体_GB2312" pitchFamily="49" charset="-122"/>
              </a:rPr>
              <a:t>]</a:t>
            </a:r>
            <a:endParaRPr lang="zh-CN" altLang="en-US" sz="2800" b="1" dirty="0">
              <a:ea typeface="楷体_GB2312" pitchFamily="49" charset="-122"/>
            </a:endParaRPr>
          </a:p>
        </p:txBody>
      </p:sp>
      <p:sp>
        <p:nvSpPr>
          <p:cNvPr id="19" name="AutoShape 9"/>
          <p:cNvSpPr>
            <a:spLocks/>
          </p:cNvSpPr>
          <p:nvPr/>
        </p:nvSpPr>
        <p:spPr bwMode="auto">
          <a:xfrm rot="-5400000">
            <a:off x="997213" y="2878546"/>
            <a:ext cx="1632903" cy="1628241"/>
          </a:xfrm>
          <a:prstGeom prst="leftBrace">
            <a:avLst>
              <a:gd name="adj1" fmla="val 79956"/>
              <a:gd name="adj2" fmla="val 50000"/>
            </a:avLst>
          </a:prstGeom>
          <a:ln>
            <a:headEnd/>
            <a:tailEnd type="none" w="lg" len="med"/>
          </a:ln>
          <a:extLst/>
        </p:spPr>
        <p:style>
          <a:lnRef idx="3">
            <a:schemeClr val="accent5"/>
          </a:lnRef>
          <a:fillRef idx="0">
            <a:schemeClr val="accent5"/>
          </a:fillRef>
          <a:effectRef idx="2">
            <a:schemeClr val="accent5"/>
          </a:effectRef>
          <a:fontRef idx="minor">
            <a:schemeClr val="tx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369341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5"/>
          <p:cNvSpPr txBox="1">
            <a:spLocks noChangeArrowheads="1"/>
          </p:cNvSpPr>
          <p:nvPr/>
        </p:nvSpPr>
        <p:spPr bwMode="auto">
          <a:xfrm>
            <a:off x="755576" y="2395998"/>
            <a:ext cx="79928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dirty="0">
                <a:solidFill>
                  <a:srgbClr val="FF0000"/>
                </a:solidFill>
                <a:latin typeface="Times New Roman" panose="02020603050405020304" pitchFamily="18" charset="0"/>
                <a:cs typeface="Times New Roman" panose="02020603050405020304" pitchFamily="18" charset="0"/>
              </a:rPr>
              <a:t>10******</a:t>
            </a:r>
            <a:r>
              <a:rPr lang="en-US" altLang="zh-CN" sz="3600" dirty="0">
                <a:solidFill>
                  <a:srgbClr val="00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a:t>
            </a:r>
            <a:r>
              <a:rPr lang="en-US" altLang="zh-CN" sz="3600" dirty="0">
                <a:solidFill>
                  <a:srgbClr val="0033CC"/>
                </a:solidFill>
                <a:latin typeface="Times New Roman" panose="02020603050405020304" pitchFamily="18" charset="0"/>
                <a:cs typeface="Times New Roman" panose="02020603050405020304" pitchFamily="18" charset="0"/>
              </a:rPr>
              <a:t> ******** ********</a:t>
            </a:r>
            <a:r>
              <a:rPr lang="en-US" altLang="zh-CN" sz="3600" dirty="0"/>
              <a:t> </a:t>
            </a:r>
          </a:p>
        </p:txBody>
      </p:sp>
      <p:sp>
        <p:nvSpPr>
          <p:cNvPr id="727046" name="AutoShape 6"/>
          <p:cNvSpPr>
            <a:spLocks/>
          </p:cNvSpPr>
          <p:nvPr/>
        </p:nvSpPr>
        <p:spPr bwMode="auto">
          <a:xfrm rot="-5400000">
            <a:off x="6389594" y="1298073"/>
            <a:ext cx="420688" cy="3576977"/>
          </a:xfrm>
          <a:prstGeom prst="leftBrace">
            <a:avLst>
              <a:gd name="adj1" fmla="val 53485"/>
              <a:gd name="adj2" fmla="val 50000"/>
            </a:avLst>
          </a:prstGeom>
          <a:noFill/>
          <a:ln w="31750">
            <a:solidFill>
              <a:srgbClr val="FF0000"/>
            </a:solidFill>
            <a:round/>
            <a:headEnd/>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048" name="Line 8"/>
          <p:cNvSpPr>
            <a:spLocks noChangeShapeType="1"/>
          </p:cNvSpPr>
          <p:nvPr/>
        </p:nvSpPr>
        <p:spPr bwMode="auto">
          <a:xfrm>
            <a:off x="4694294" y="2060849"/>
            <a:ext cx="11907" cy="1739635"/>
          </a:xfrm>
          <a:prstGeom prst="line">
            <a:avLst/>
          </a:prstGeom>
          <a:noFill/>
          <a:ln w="41275">
            <a:solidFill>
              <a:srgbClr val="003300"/>
            </a:solidFill>
            <a:prstDash val="dash"/>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49" name="AutoShape 9"/>
          <p:cNvSpPr>
            <a:spLocks/>
          </p:cNvSpPr>
          <p:nvPr/>
        </p:nvSpPr>
        <p:spPr bwMode="auto">
          <a:xfrm rot="-5400000">
            <a:off x="2537643" y="1430769"/>
            <a:ext cx="420689" cy="3420485"/>
          </a:xfrm>
          <a:prstGeom prst="leftBrace">
            <a:avLst>
              <a:gd name="adj1" fmla="val 79956"/>
              <a:gd name="adj2" fmla="val 50000"/>
            </a:avLst>
          </a:prstGeom>
          <a:noFill/>
          <a:ln w="31750">
            <a:solidFill>
              <a:srgbClr val="FF0000"/>
            </a:solidFill>
            <a:round/>
            <a:headEnd/>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标题 1"/>
          <p:cNvSpPr>
            <a:spLocks noGrp="1"/>
          </p:cNvSpPr>
          <p:nvPr>
            <p:ph type="title"/>
          </p:nvPr>
        </p:nvSpPr>
        <p:spPr/>
        <p:txBody>
          <a:bodyPr/>
          <a:lstStyle/>
          <a:p>
            <a:r>
              <a:rPr lang="en-US" altLang="zh-CN" dirty="0" smtClean="0"/>
              <a:t>B</a:t>
            </a:r>
            <a:r>
              <a:rPr lang="zh-CN" altLang="en-US" dirty="0" smtClean="0"/>
              <a:t>类地址</a:t>
            </a:r>
            <a:endParaRPr lang="zh-CN" altLang="en-US" dirty="0"/>
          </a:p>
        </p:txBody>
      </p:sp>
      <p:sp>
        <p:nvSpPr>
          <p:cNvPr id="3" name="矩形 2"/>
          <p:cNvSpPr/>
          <p:nvPr/>
        </p:nvSpPr>
        <p:spPr>
          <a:xfrm>
            <a:off x="2555777" y="3460391"/>
            <a:ext cx="1266693" cy="523220"/>
          </a:xfrm>
          <a:prstGeom prst="rect">
            <a:avLst/>
          </a:prstGeom>
        </p:spPr>
        <p:txBody>
          <a:bodyPr wrap="none">
            <a:spAutoFit/>
          </a:bodyPr>
          <a:lstStyle/>
          <a:p>
            <a:pPr algn="ctr" eaLnBrk="1" hangingPunct="1">
              <a:spcBef>
                <a:spcPct val="50000"/>
              </a:spcBef>
            </a:pPr>
            <a:r>
              <a:rPr lang="zh-CN" altLang="en-US" sz="2800" b="1" dirty="0">
                <a:ea typeface="楷体_GB2312" pitchFamily="49" charset="-122"/>
              </a:rPr>
              <a:t>网络号</a:t>
            </a:r>
          </a:p>
        </p:txBody>
      </p:sp>
      <p:sp>
        <p:nvSpPr>
          <p:cNvPr id="4" name="矩形 3"/>
          <p:cNvSpPr/>
          <p:nvPr/>
        </p:nvSpPr>
        <p:spPr>
          <a:xfrm>
            <a:off x="5225202" y="3472070"/>
            <a:ext cx="2749472" cy="523220"/>
          </a:xfrm>
          <a:prstGeom prst="rect">
            <a:avLst/>
          </a:prstGeom>
        </p:spPr>
        <p:txBody>
          <a:bodyPr wrap="none">
            <a:spAutoFit/>
          </a:bodyPr>
          <a:lstStyle/>
          <a:p>
            <a:pPr algn="ctr" eaLnBrk="1" hangingPunct="1">
              <a:spcBef>
                <a:spcPct val="50000"/>
              </a:spcBef>
            </a:pPr>
            <a:r>
              <a:rPr lang="zh-CN" altLang="en-US" sz="2800" b="1" dirty="0">
                <a:ea typeface="楷体_GB2312" pitchFamily="49" charset="-122"/>
              </a:rPr>
              <a:t>主机号（</a:t>
            </a:r>
            <a:r>
              <a:rPr lang="en-US" altLang="zh-CN" sz="2800" b="1" dirty="0">
                <a:ea typeface="楷体_GB2312" pitchFamily="49" charset="-122"/>
              </a:rPr>
              <a:t>16</a:t>
            </a:r>
            <a:r>
              <a:rPr lang="zh-CN" altLang="en-US" sz="2800" b="1" dirty="0">
                <a:ea typeface="楷体_GB2312" pitchFamily="49" charset="-122"/>
              </a:rPr>
              <a:t>位）</a:t>
            </a:r>
          </a:p>
        </p:txBody>
      </p:sp>
      <p:sp>
        <p:nvSpPr>
          <p:cNvPr id="16" name="矩形 15"/>
          <p:cNvSpPr/>
          <p:nvPr/>
        </p:nvSpPr>
        <p:spPr>
          <a:xfrm>
            <a:off x="755576" y="4826390"/>
            <a:ext cx="5890686" cy="1169551"/>
          </a:xfrm>
          <a:prstGeom prst="rect">
            <a:avLst/>
          </a:prstGeom>
        </p:spPr>
        <p:txBody>
          <a:bodyPr wrap="square">
            <a:spAutoFit/>
          </a:bodyPr>
          <a:lstStyle/>
          <a:p>
            <a:pPr eaLnBrk="1" hangingPunct="1">
              <a:spcBef>
                <a:spcPct val="50000"/>
              </a:spcBef>
            </a:pPr>
            <a:r>
              <a:rPr lang="en-US" altLang="zh-CN" sz="2800" b="1" dirty="0">
                <a:ea typeface="楷体_GB2312" pitchFamily="49" charset="-122"/>
              </a:rPr>
              <a:t>[</a:t>
            </a:r>
            <a:r>
              <a:rPr lang="en-US" altLang="zh-CN" sz="2800" b="1" dirty="0">
                <a:solidFill>
                  <a:srgbClr val="FF0000"/>
                </a:solidFill>
                <a:ea typeface="楷体_GB2312" pitchFamily="49" charset="-122"/>
              </a:rPr>
              <a:t>10</a:t>
            </a:r>
            <a:r>
              <a:rPr lang="en-US" altLang="zh-CN" sz="2800" b="1" dirty="0">
                <a:solidFill>
                  <a:srgbClr val="3B3B3B"/>
                </a:solidFill>
                <a:ea typeface="楷体_GB2312" pitchFamily="49" charset="-122"/>
              </a:rPr>
              <a:t>000000</a:t>
            </a:r>
            <a:r>
              <a:rPr lang="en-US" altLang="zh-CN" sz="2800" b="1" dirty="0">
                <a:ea typeface="楷体_GB2312" pitchFamily="49" charset="-122"/>
              </a:rPr>
              <a:t>, </a:t>
            </a:r>
            <a:r>
              <a:rPr lang="en-US" altLang="zh-CN" sz="2800" b="1" dirty="0">
                <a:solidFill>
                  <a:srgbClr val="FF0000"/>
                </a:solidFill>
                <a:ea typeface="楷体_GB2312" pitchFamily="49" charset="-122"/>
              </a:rPr>
              <a:t>10</a:t>
            </a:r>
            <a:r>
              <a:rPr lang="en-US" altLang="zh-CN" sz="2800" b="1" dirty="0">
                <a:ea typeface="楷体_GB2312" pitchFamily="49" charset="-122"/>
              </a:rPr>
              <a:t>111111]   [128,</a:t>
            </a:r>
            <a:r>
              <a:rPr lang="en-US" altLang="zh-CN" sz="2800" b="1" dirty="0">
                <a:solidFill>
                  <a:srgbClr val="3B3B3B"/>
                </a:solidFill>
                <a:ea typeface="楷体_GB2312" pitchFamily="49" charset="-122"/>
              </a:rPr>
              <a:t>191</a:t>
            </a:r>
            <a:r>
              <a:rPr lang="en-US" altLang="zh-CN" sz="2800" b="1" dirty="0">
                <a:ea typeface="楷体_GB2312" pitchFamily="49" charset="-122"/>
              </a:rPr>
              <a:t>]</a:t>
            </a:r>
          </a:p>
          <a:p>
            <a:pPr eaLnBrk="1" hangingPunct="1">
              <a:spcBef>
                <a:spcPct val="50000"/>
              </a:spcBef>
            </a:pPr>
            <a:r>
              <a:rPr lang="en-US" altLang="zh-CN" sz="2800" dirty="0"/>
              <a:t>128.0.0.</a:t>
            </a:r>
            <a:r>
              <a:rPr lang="en-US" altLang="zh-CN" sz="2800" b="1" dirty="0"/>
              <a:t>0</a:t>
            </a:r>
            <a:r>
              <a:rPr lang="zh-CN" altLang="en-US" sz="2800" dirty="0"/>
              <a:t>到</a:t>
            </a:r>
            <a:r>
              <a:rPr lang="en-US" altLang="zh-CN" sz="2800" dirty="0"/>
              <a:t>191.255.255.254</a:t>
            </a:r>
            <a:endParaRPr lang="zh-CN" altLang="en-US" sz="2800" b="1" dirty="0">
              <a:ea typeface="楷体_GB2312" pitchFamily="49" charset="-122"/>
            </a:endParaRPr>
          </a:p>
        </p:txBody>
      </p:sp>
      <p:sp>
        <p:nvSpPr>
          <p:cNvPr id="17" name="AutoShape 9"/>
          <p:cNvSpPr>
            <a:spLocks/>
          </p:cNvSpPr>
          <p:nvPr/>
        </p:nvSpPr>
        <p:spPr bwMode="auto">
          <a:xfrm rot="-5400000">
            <a:off x="961209" y="2914551"/>
            <a:ext cx="1632903" cy="1556233"/>
          </a:xfrm>
          <a:prstGeom prst="leftBrace">
            <a:avLst>
              <a:gd name="adj1" fmla="val 79956"/>
              <a:gd name="adj2" fmla="val 50000"/>
            </a:avLst>
          </a:prstGeom>
          <a:ln>
            <a:headEnd/>
            <a:tailEnd type="none" w="lg" len="med"/>
          </a:ln>
          <a:extLst/>
        </p:spPr>
        <p:style>
          <a:lnRef idx="3">
            <a:schemeClr val="accent5"/>
          </a:lnRef>
          <a:fillRef idx="0">
            <a:schemeClr val="accent5"/>
          </a:fillRef>
          <a:effectRef idx="2">
            <a:schemeClr val="accent5"/>
          </a:effectRef>
          <a:fontRef idx="minor">
            <a:schemeClr val="tx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619354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5"/>
          <p:cNvSpPr txBox="1">
            <a:spLocks noChangeArrowheads="1"/>
          </p:cNvSpPr>
          <p:nvPr/>
        </p:nvSpPr>
        <p:spPr bwMode="auto">
          <a:xfrm>
            <a:off x="683569" y="2354006"/>
            <a:ext cx="78730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dirty="0">
                <a:solidFill>
                  <a:srgbClr val="FF0000"/>
                </a:solidFill>
                <a:latin typeface="Times New Roman" panose="02020603050405020304" pitchFamily="18" charset="0"/>
                <a:cs typeface="Times New Roman" panose="02020603050405020304" pitchFamily="18" charset="0"/>
              </a:rPr>
              <a:t>110*****</a:t>
            </a:r>
            <a:r>
              <a:rPr lang="en-US" altLang="zh-CN" sz="3600" dirty="0">
                <a:solidFill>
                  <a:srgbClr val="00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a:t>
            </a:r>
            <a:r>
              <a:rPr lang="en-US" altLang="zh-CN" sz="3600" dirty="0">
                <a:solidFill>
                  <a:srgbClr val="0033CC"/>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a:t>
            </a:r>
            <a:r>
              <a:rPr lang="en-US" altLang="zh-CN" sz="3600" dirty="0">
                <a:solidFill>
                  <a:srgbClr val="0033CC"/>
                </a:solidFill>
                <a:latin typeface="Times New Roman" panose="02020603050405020304" pitchFamily="18" charset="0"/>
                <a:cs typeface="Times New Roman" panose="02020603050405020304" pitchFamily="18" charset="0"/>
              </a:rPr>
              <a:t> ********</a:t>
            </a:r>
            <a:r>
              <a:rPr lang="en-US" altLang="zh-CN" sz="3600" dirty="0"/>
              <a:t> </a:t>
            </a:r>
          </a:p>
        </p:txBody>
      </p:sp>
      <p:sp>
        <p:nvSpPr>
          <p:cNvPr id="735238" name="AutoShape 6"/>
          <p:cNvSpPr>
            <a:spLocks/>
          </p:cNvSpPr>
          <p:nvPr/>
        </p:nvSpPr>
        <p:spPr bwMode="auto">
          <a:xfrm rot="-5400000">
            <a:off x="7301911" y="2320063"/>
            <a:ext cx="420688" cy="1560524"/>
          </a:xfrm>
          <a:prstGeom prst="leftBrace">
            <a:avLst>
              <a:gd name="adj1" fmla="val 27332"/>
              <a:gd name="adj2" fmla="val 50000"/>
            </a:avLst>
          </a:prstGeom>
          <a:noFill/>
          <a:ln w="31750">
            <a:solidFill>
              <a:srgbClr val="FF0000"/>
            </a:solidFill>
            <a:round/>
            <a:headEnd/>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5240" name="Line 8"/>
          <p:cNvSpPr>
            <a:spLocks noChangeShapeType="1"/>
          </p:cNvSpPr>
          <p:nvPr/>
        </p:nvSpPr>
        <p:spPr bwMode="auto">
          <a:xfrm>
            <a:off x="6525524" y="2060849"/>
            <a:ext cx="11907" cy="1739635"/>
          </a:xfrm>
          <a:prstGeom prst="line">
            <a:avLst/>
          </a:prstGeom>
          <a:noFill/>
          <a:ln w="41275">
            <a:solidFill>
              <a:srgbClr val="003300"/>
            </a:solidFill>
            <a:prstDash val="dash"/>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5241" name="AutoShape 9"/>
          <p:cNvSpPr>
            <a:spLocks/>
          </p:cNvSpPr>
          <p:nvPr/>
        </p:nvSpPr>
        <p:spPr bwMode="auto">
          <a:xfrm rot="-5400000">
            <a:off x="3492352" y="400221"/>
            <a:ext cx="345850" cy="5406738"/>
          </a:xfrm>
          <a:prstGeom prst="leftBrace">
            <a:avLst>
              <a:gd name="adj1" fmla="val 126579"/>
              <a:gd name="adj2" fmla="val 46967"/>
            </a:avLst>
          </a:prstGeom>
          <a:noFill/>
          <a:ln w="31750">
            <a:solidFill>
              <a:srgbClr val="FF0000"/>
            </a:solidFill>
            <a:round/>
            <a:headEnd/>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标题 1"/>
          <p:cNvSpPr>
            <a:spLocks noGrp="1"/>
          </p:cNvSpPr>
          <p:nvPr>
            <p:ph type="title"/>
          </p:nvPr>
        </p:nvSpPr>
        <p:spPr/>
        <p:txBody>
          <a:bodyPr/>
          <a:lstStyle/>
          <a:p>
            <a:r>
              <a:rPr lang="en-US" altLang="zh-CN" dirty="0" smtClean="0"/>
              <a:t>C</a:t>
            </a:r>
            <a:r>
              <a:rPr lang="zh-CN" altLang="en-US" dirty="0" smtClean="0"/>
              <a:t>类地址</a:t>
            </a:r>
            <a:endParaRPr lang="zh-CN" altLang="en-US" dirty="0"/>
          </a:p>
        </p:txBody>
      </p:sp>
      <p:sp>
        <p:nvSpPr>
          <p:cNvPr id="3" name="矩形 2"/>
          <p:cNvSpPr/>
          <p:nvPr/>
        </p:nvSpPr>
        <p:spPr>
          <a:xfrm>
            <a:off x="2843574" y="3426300"/>
            <a:ext cx="1266692" cy="523220"/>
          </a:xfrm>
          <a:prstGeom prst="rect">
            <a:avLst/>
          </a:prstGeom>
        </p:spPr>
        <p:txBody>
          <a:bodyPr wrap="none">
            <a:spAutoFit/>
          </a:bodyPr>
          <a:lstStyle/>
          <a:p>
            <a:pPr algn="ctr" eaLnBrk="1" hangingPunct="1">
              <a:spcBef>
                <a:spcPct val="50000"/>
              </a:spcBef>
            </a:pPr>
            <a:r>
              <a:rPr lang="zh-CN" altLang="en-US" sz="2800" b="1" dirty="0">
                <a:ea typeface="楷体_GB2312" pitchFamily="49" charset="-122"/>
              </a:rPr>
              <a:t>网络号</a:t>
            </a:r>
          </a:p>
        </p:txBody>
      </p:sp>
      <p:sp>
        <p:nvSpPr>
          <p:cNvPr id="4" name="矩形 3"/>
          <p:cNvSpPr/>
          <p:nvPr/>
        </p:nvSpPr>
        <p:spPr>
          <a:xfrm>
            <a:off x="6586707" y="3754898"/>
            <a:ext cx="2365980" cy="954107"/>
          </a:xfrm>
          <a:prstGeom prst="rect">
            <a:avLst/>
          </a:prstGeom>
        </p:spPr>
        <p:txBody>
          <a:bodyPr wrap="square">
            <a:spAutoFit/>
          </a:bodyPr>
          <a:lstStyle/>
          <a:p>
            <a:r>
              <a:rPr lang="zh-CN" altLang="en-US" sz="2800" b="1" dirty="0">
                <a:ea typeface="楷体_GB2312" pitchFamily="49" charset="-122"/>
              </a:rPr>
              <a:t>主机号（</a:t>
            </a:r>
            <a:r>
              <a:rPr lang="en-US" altLang="zh-CN" sz="2800" b="1" dirty="0">
                <a:ea typeface="楷体_GB2312" pitchFamily="49" charset="-122"/>
              </a:rPr>
              <a:t>8</a:t>
            </a:r>
            <a:r>
              <a:rPr lang="zh-CN" altLang="en-US" sz="2800" b="1" dirty="0">
                <a:ea typeface="楷体_GB2312" pitchFamily="49" charset="-122"/>
              </a:rPr>
              <a:t>位）</a:t>
            </a:r>
            <a:endParaRPr lang="zh-CN" altLang="en-US" sz="2800" dirty="0"/>
          </a:p>
        </p:txBody>
      </p:sp>
      <p:sp>
        <p:nvSpPr>
          <p:cNvPr id="16" name="AutoShape 9"/>
          <p:cNvSpPr>
            <a:spLocks/>
          </p:cNvSpPr>
          <p:nvPr/>
        </p:nvSpPr>
        <p:spPr bwMode="auto">
          <a:xfrm rot="-5400000">
            <a:off x="889201" y="2896397"/>
            <a:ext cx="1632903" cy="1556233"/>
          </a:xfrm>
          <a:prstGeom prst="leftBrace">
            <a:avLst>
              <a:gd name="adj1" fmla="val 79956"/>
              <a:gd name="adj2" fmla="val 50000"/>
            </a:avLst>
          </a:prstGeom>
          <a:ln>
            <a:headEnd/>
            <a:tailEnd type="none" w="lg" len="med"/>
          </a:ln>
          <a:extLst/>
        </p:spPr>
        <p:style>
          <a:lnRef idx="3">
            <a:schemeClr val="accent5"/>
          </a:lnRef>
          <a:fillRef idx="0">
            <a:schemeClr val="accent5"/>
          </a:fillRef>
          <a:effectRef idx="2">
            <a:schemeClr val="accent5"/>
          </a:effectRef>
          <a:fontRef idx="minor">
            <a:schemeClr val="tx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矩形 16"/>
          <p:cNvSpPr/>
          <p:nvPr/>
        </p:nvSpPr>
        <p:spPr>
          <a:xfrm>
            <a:off x="727059" y="4573858"/>
            <a:ext cx="5890686" cy="954107"/>
          </a:xfrm>
          <a:prstGeom prst="rect">
            <a:avLst/>
          </a:prstGeom>
        </p:spPr>
        <p:txBody>
          <a:bodyPr wrap="square">
            <a:spAutoFit/>
          </a:bodyPr>
          <a:lstStyle/>
          <a:p>
            <a:pPr eaLnBrk="1" hangingPunct="1">
              <a:spcBef>
                <a:spcPct val="50000"/>
              </a:spcBef>
            </a:pPr>
            <a:r>
              <a:rPr lang="en-US" altLang="zh-CN" sz="2800" b="1" dirty="0">
                <a:ea typeface="楷体_GB2312" pitchFamily="49" charset="-122"/>
              </a:rPr>
              <a:t>[</a:t>
            </a:r>
            <a:r>
              <a:rPr lang="en-US" altLang="zh-CN" sz="2800" b="1" dirty="0">
                <a:solidFill>
                  <a:srgbClr val="FF0000"/>
                </a:solidFill>
                <a:ea typeface="楷体_GB2312" pitchFamily="49" charset="-122"/>
              </a:rPr>
              <a:t>110</a:t>
            </a:r>
            <a:r>
              <a:rPr lang="en-US" altLang="zh-CN" sz="2800" b="1" dirty="0">
                <a:solidFill>
                  <a:srgbClr val="3B3B3B"/>
                </a:solidFill>
                <a:ea typeface="楷体_GB2312" pitchFamily="49" charset="-122"/>
              </a:rPr>
              <a:t>00000</a:t>
            </a:r>
            <a:r>
              <a:rPr lang="en-US" altLang="zh-CN" sz="2800" b="1" dirty="0">
                <a:ea typeface="楷体_GB2312" pitchFamily="49" charset="-122"/>
              </a:rPr>
              <a:t>, </a:t>
            </a:r>
            <a:r>
              <a:rPr lang="en-US" altLang="zh-CN" sz="2800" b="1" dirty="0">
                <a:solidFill>
                  <a:srgbClr val="FF0000"/>
                </a:solidFill>
                <a:ea typeface="楷体_GB2312" pitchFamily="49" charset="-122"/>
              </a:rPr>
              <a:t>110</a:t>
            </a:r>
            <a:r>
              <a:rPr lang="en-US" altLang="zh-CN" sz="2800" b="1" dirty="0">
                <a:ea typeface="楷体_GB2312" pitchFamily="49" charset="-122"/>
              </a:rPr>
              <a:t>11111]   [192, </a:t>
            </a:r>
            <a:r>
              <a:rPr lang="en-US" altLang="zh-CN" sz="2800" b="1" dirty="0">
                <a:solidFill>
                  <a:srgbClr val="3B3B3B"/>
                </a:solidFill>
                <a:ea typeface="楷体_GB2312" pitchFamily="49" charset="-122"/>
              </a:rPr>
              <a:t>223</a:t>
            </a:r>
            <a:r>
              <a:rPr lang="en-US" altLang="zh-CN" sz="2800" b="1" dirty="0">
                <a:ea typeface="楷体_GB2312" pitchFamily="49" charset="-122"/>
              </a:rPr>
              <a:t>]</a:t>
            </a:r>
            <a:r>
              <a:rPr lang="zh-CN" altLang="en-US" sz="2800" dirty="0"/>
              <a:t/>
            </a:r>
            <a:br>
              <a:rPr lang="zh-CN" altLang="en-US" sz="2800" dirty="0"/>
            </a:br>
            <a:r>
              <a:rPr lang="en-US" altLang="zh-CN" sz="2800" dirty="0"/>
              <a:t>192.0.0.0 -- 223.255.255.254 </a:t>
            </a:r>
            <a:endParaRPr lang="zh-CN" altLang="en-US" sz="2800" b="1" dirty="0">
              <a:ea typeface="楷体_GB2312" pitchFamily="49" charset="-122"/>
            </a:endParaRPr>
          </a:p>
        </p:txBody>
      </p:sp>
    </p:spTree>
    <p:extLst>
      <p:ext uri="{BB962C8B-B14F-4D97-AF65-F5344CB8AC3E}">
        <p14:creationId xmlns:p14="http://schemas.microsoft.com/office/powerpoint/2010/main" val="3867617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5"/>
          <p:cNvSpPr txBox="1">
            <a:spLocks noChangeArrowheads="1"/>
          </p:cNvSpPr>
          <p:nvPr/>
        </p:nvSpPr>
        <p:spPr bwMode="auto">
          <a:xfrm>
            <a:off x="611561" y="2166939"/>
            <a:ext cx="78488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dirty="0">
                <a:solidFill>
                  <a:srgbClr val="FF0000"/>
                </a:solidFill>
                <a:latin typeface="Times New Roman" panose="02020603050405020304" pitchFamily="18" charset="0"/>
                <a:cs typeface="Times New Roman" panose="02020603050405020304" pitchFamily="18" charset="0"/>
              </a:rPr>
              <a:t>1110</a:t>
            </a:r>
            <a:r>
              <a:rPr lang="en-US" altLang="zh-CN" sz="3600" dirty="0">
                <a:solidFill>
                  <a:srgbClr val="0033CC"/>
                </a:solidFill>
                <a:latin typeface="Times New Roman" panose="02020603050405020304" pitchFamily="18" charset="0"/>
                <a:cs typeface="Times New Roman" panose="02020603050405020304" pitchFamily="18" charset="0"/>
              </a:rPr>
              <a:t>**** ******** ******** ********</a:t>
            </a:r>
            <a:r>
              <a:rPr lang="en-US" altLang="zh-CN" sz="3600" dirty="0"/>
              <a:t> </a:t>
            </a:r>
          </a:p>
        </p:txBody>
      </p:sp>
      <p:sp>
        <p:nvSpPr>
          <p:cNvPr id="2" name="标题 1"/>
          <p:cNvSpPr>
            <a:spLocks noGrp="1"/>
          </p:cNvSpPr>
          <p:nvPr>
            <p:ph type="title"/>
          </p:nvPr>
        </p:nvSpPr>
        <p:spPr/>
        <p:txBody>
          <a:bodyPr/>
          <a:lstStyle/>
          <a:p>
            <a:r>
              <a:rPr lang="en-US" altLang="zh-CN" dirty="0" smtClean="0"/>
              <a:t>D,E</a:t>
            </a:r>
            <a:r>
              <a:rPr lang="zh-CN" altLang="en-US" dirty="0" smtClean="0"/>
              <a:t>类地址</a:t>
            </a:r>
            <a:endParaRPr lang="zh-CN" altLang="en-US" dirty="0"/>
          </a:p>
        </p:txBody>
      </p:sp>
      <p:sp>
        <p:nvSpPr>
          <p:cNvPr id="13" name="Text Box 5"/>
          <p:cNvSpPr txBox="1">
            <a:spLocks noChangeArrowheads="1"/>
          </p:cNvSpPr>
          <p:nvPr/>
        </p:nvSpPr>
        <p:spPr bwMode="auto">
          <a:xfrm>
            <a:off x="611560" y="3883115"/>
            <a:ext cx="79928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dirty="0">
                <a:solidFill>
                  <a:srgbClr val="FF0000"/>
                </a:solidFill>
                <a:latin typeface="Times New Roman" panose="02020603050405020304" pitchFamily="18" charset="0"/>
                <a:cs typeface="Times New Roman" panose="02020603050405020304" pitchFamily="18" charset="0"/>
              </a:rPr>
              <a:t>11110</a:t>
            </a:r>
            <a:r>
              <a:rPr lang="en-US" altLang="zh-CN" sz="3600" dirty="0">
                <a:solidFill>
                  <a:srgbClr val="0033CC"/>
                </a:solidFill>
                <a:latin typeface="Times New Roman" panose="02020603050405020304" pitchFamily="18" charset="0"/>
                <a:cs typeface="Times New Roman" panose="02020603050405020304" pitchFamily="18" charset="0"/>
              </a:rPr>
              <a:t>*** ******** ******** ********</a:t>
            </a:r>
            <a:r>
              <a:rPr lang="en-US" altLang="zh-CN" sz="3600" dirty="0"/>
              <a:t> </a:t>
            </a:r>
          </a:p>
        </p:txBody>
      </p:sp>
      <p:sp>
        <p:nvSpPr>
          <p:cNvPr id="3" name="矩形 2"/>
          <p:cNvSpPr/>
          <p:nvPr/>
        </p:nvSpPr>
        <p:spPr>
          <a:xfrm>
            <a:off x="3347865" y="2678102"/>
            <a:ext cx="1835821" cy="523220"/>
          </a:xfrm>
          <a:prstGeom prst="rect">
            <a:avLst/>
          </a:prstGeom>
        </p:spPr>
        <p:txBody>
          <a:bodyPr wrap="square">
            <a:spAutoFit/>
          </a:bodyPr>
          <a:lstStyle/>
          <a:p>
            <a:pPr algn="ctr" eaLnBrk="1" hangingPunct="1">
              <a:spcBef>
                <a:spcPct val="50000"/>
              </a:spcBef>
            </a:pPr>
            <a:r>
              <a:rPr lang="zh-CN" altLang="en-US" sz="2800" b="1" dirty="0">
                <a:ea typeface="楷体_GB2312" pitchFamily="49" charset="-122"/>
              </a:rPr>
              <a:t>组播地址</a:t>
            </a:r>
          </a:p>
        </p:txBody>
      </p:sp>
      <p:sp>
        <p:nvSpPr>
          <p:cNvPr id="16" name="矩形 15"/>
          <p:cNvSpPr/>
          <p:nvPr/>
        </p:nvSpPr>
        <p:spPr>
          <a:xfrm>
            <a:off x="3255657" y="4420563"/>
            <a:ext cx="1835821" cy="523220"/>
          </a:xfrm>
          <a:prstGeom prst="rect">
            <a:avLst/>
          </a:prstGeom>
        </p:spPr>
        <p:txBody>
          <a:bodyPr wrap="square">
            <a:spAutoFit/>
          </a:bodyPr>
          <a:lstStyle/>
          <a:p>
            <a:pPr algn="ctr" eaLnBrk="1" hangingPunct="1">
              <a:spcBef>
                <a:spcPct val="50000"/>
              </a:spcBef>
            </a:pPr>
            <a:r>
              <a:rPr lang="zh-CN" altLang="en-US" sz="2800" b="1" dirty="0">
                <a:ea typeface="楷体_GB2312" pitchFamily="49" charset="-122"/>
              </a:rPr>
              <a:t>保留地址</a:t>
            </a:r>
          </a:p>
        </p:txBody>
      </p:sp>
    </p:spTree>
    <p:extLst>
      <p:ext uri="{BB962C8B-B14F-4D97-AF65-F5344CB8AC3E}">
        <p14:creationId xmlns:p14="http://schemas.microsoft.com/office/powerpoint/2010/main" val="24361426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lnSpc>
                <a:spcPct val="90000"/>
              </a:lnSpc>
            </a:pPr>
            <a:r>
              <a:rPr lang="zh-CN" altLang="en-US" b="1" dirty="0">
                <a:latin typeface="Adobe 黑体 Std R" panose="020B0400000000000000" pitchFamily="34" charset="-122"/>
                <a:ea typeface="Adobe 黑体 Std R" panose="020B0400000000000000" pitchFamily="34" charset="-122"/>
              </a:rPr>
              <a:t>目录</a:t>
            </a:r>
          </a:p>
        </p:txBody>
      </p:sp>
      <p:sp>
        <p:nvSpPr>
          <p:cNvPr id="3" name="内容占位符 2"/>
          <p:cNvSpPr>
            <a:spLocks noGrp="1"/>
          </p:cNvSpPr>
          <p:nvPr>
            <p:ph idx="1"/>
          </p:nvPr>
        </p:nvSpPr>
        <p:spPr/>
        <p:txBody>
          <a:bodyPr/>
          <a:lstStyle/>
          <a:p>
            <a:r>
              <a:rPr lang="en-US" altLang="zh-CN" b="1" dirty="0" smtClean="0">
                <a:solidFill>
                  <a:srgbClr val="FF0000"/>
                </a:solidFill>
                <a:latin typeface="Adobe 黑体 Std R" panose="020B0400000000000000" pitchFamily="34" charset="-122"/>
                <a:ea typeface="Adobe 黑体 Std R" panose="020B0400000000000000" pitchFamily="34" charset="-122"/>
              </a:rPr>
              <a:t>§6.1 </a:t>
            </a:r>
            <a:r>
              <a:rPr lang="zh-CN" altLang="en-US" b="1" dirty="0" smtClean="0">
                <a:solidFill>
                  <a:srgbClr val="FF0000"/>
                </a:solidFill>
                <a:latin typeface="Adobe 黑体 Std R" panose="020B0400000000000000" pitchFamily="34" charset="-122"/>
                <a:ea typeface="Adobe 黑体 Std R" panose="020B0400000000000000" pitchFamily="34" charset="-122"/>
              </a:rPr>
              <a:t>常见架构的简介</a:t>
            </a:r>
            <a:endParaRPr lang="en-US" altLang="zh-CN" b="1" dirty="0" smtClean="0">
              <a:solidFill>
                <a:srgbClr val="FF0000"/>
              </a:solidFill>
              <a:latin typeface="Adobe 黑体 Std R" panose="020B0400000000000000" pitchFamily="34" charset="-122"/>
              <a:ea typeface="Adobe 黑体 Std R" panose="020B0400000000000000" pitchFamily="34" charset="-122"/>
            </a:endParaRPr>
          </a:p>
          <a:p>
            <a:r>
              <a:rPr lang="en-US" altLang="zh-CN" b="1" dirty="0" smtClean="0">
                <a:latin typeface="Adobe 黑体 Std R" panose="020B0400000000000000" pitchFamily="34" charset="-122"/>
                <a:ea typeface="Adobe 黑体 Std R" panose="020B0400000000000000" pitchFamily="34" charset="-122"/>
              </a:rPr>
              <a:t>§6.2 </a:t>
            </a:r>
            <a:r>
              <a:rPr lang="zh-CN" altLang="en-US" b="1" dirty="0" smtClean="0">
                <a:latin typeface="Adobe 黑体 Std R" panose="020B0400000000000000" pitchFamily="34" charset="-122"/>
                <a:ea typeface="Adobe 黑体 Std R" panose="020B0400000000000000" pitchFamily="34" charset="-122"/>
              </a:rPr>
              <a:t>进程与线程</a:t>
            </a:r>
            <a:endParaRPr lang="en-US" altLang="zh-CN" b="1" dirty="0" smtClean="0">
              <a:latin typeface="Adobe 黑体 Std R" panose="020B0400000000000000" pitchFamily="34" charset="-122"/>
              <a:ea typeface="Adobe 黑体 Std R" panose="020B0400000000000000" pitchFamily="34" charset="-122"/>
            </a:endParaRPr>
          </a:p>
          <a:p>
            <a:r>
              <a:rPr lang="en-US" altLang="zh-CN" b="1" dirty="0">
                <a:latin typeface="Adobe 黑体 Std R" panose="020B0400000000000000" pitchFamily="34" charset="-122"/>
                <a:ea typeface="Adobe 黑体 Std R" panose="020B0400000000000000" pitchFamily="34" charset="-122"/>
              </a:rPr>
              <a:t>§</a:t>
            </a:r>
            <a:r>
              <a:rPr lang="en-US" altLang="zh-CN" b="1" dirty="0" smtClean="0">
                <a:latin typeface="Adobe 黑体 Std R" panose="020B0400000000000000" pitchFamily="34" charset="-122"/>
                <a:ea typeface="Adobe 黑体 Std R" panose="020B0400000000000000" pitchFamily="34" charset="-122"/>
              </a:rPr>
              <a:t>6.3 </a:t>
            </a:r>
            <a:r>
              <a:rPr lang="zh-CN" altLang="en-US" b="1" dirty="0" smtClean="0">
                <a:latin typeface="Adobe 黑体 Std R" panose="020B0400000000000000" pitchFamily="34" charset="-122"/>
                <a:ea typeface="Adobe 黑体 Std R" panose="020B0400000000000000" pitchFamily="34" charset="-122"/>
              </a:rPr>
              <a:t>软件开发中的网络基础</a:t>
            </a:r>
            <a:endParaRPr lang="en-US" altLang="zh-CN" b="1" dirty="0" smtClean="0">
              <a:latin typeface="Adobe 黑体 Std R" panose="020B0400000000000000" pitchFamily="34" charset="-122"/>
              <a:ea typeface="Adobe 黑体 Std R" panose="020B0400000000000000" pitchFamily="34" charset="-122"/>
            </a:endParaRPr>
          </a:p>
          <a:p>
            <a:r>
              <a:rPr lang="en-US" altLang="zh-CN" b="1" dirty="0">
                <a:latin typeface="Adobe 黑体 Std R" panose="020B0400000000000000" pitchFamily="34" charset="-122"/>
                <a:ea typeface="Adobe 黑体 Std R" panose="020B0400000000000000" pitchFamily="34" charset="-122"/>
              </a:rPr>
              <a:t>§</a:t>
            </a:r>
            <a:r>
              <a:rPr lang="en-US" altLang="zh-CN" b="1" dirty="0" smtClean="0">
                <a:latin typeface="Adobe 黑体 Std R" panose="020B0400000000000000" pitchFamily="34" charset="-122"/>
                <a:ea typeface="Adobe 黑体 Std R" panose="020B0400000000000000" pitchFamily="34" charset="-122"/>
              </a:rPr>
              <a:t>6.4 </a:t>
            </a:r>
            <a:r>
              <a:rPr lang="zh-CN" altLang="en-US" b="1" dirty="0" smtClean="0">
                <a:latin typeface="Adobe 黑体 Std R" panose="020B0400000000000000" pitchFamily="34" charset="-122"/>
                <a:ea typeface="Adobe 黑体 Std R" panose="020B0400000000000000" pitchFamily="34" charset="-122"/>
              </a:rPr>
              <a:t>一些常用的框架</a:t>
            </a:r>
            <a:endParaRPr lang="en-US" altLang="zh-CN" b="1"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2573264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注意</a:t>
            </a:r>
            <a:endParaRPr lang="zh-CN" altLang="en-US" dirty="0"/>
          </a:p>
        </p:txBody>
      </p:sp>
      <p:sp>
        <p:nvSpPr>
          <p:cNvPr id="3" name="内容占位符 2"/>
          <p:cNvSpPr>
            <a:spLocks noGrp="1"/>
          </p:cNvSpPr>
          <p:nvPr>
            <p:ph idx="1"/>
          </p:nvPr>
        </p:nvSpPr>
        <p:spPr>
          <a:xfrm>
            <a:off x="914400" y="2420888"/>
            <a:ext cx="7546032" cy="3816424"/>
          </a:xfrm>
        </p:spPr>
        <p:txBody>
          <a:bodyPr/>
          <a:lstStyle/>
          <a:p>
            <a:r>
              <a:rPr lang="zh-CN" altLang="en-US" sz="2800" b="1" dirty="0">
                <a:ea typeface="楷体_GB2312" pitchFamily="49" charset="-122"/>
              </a:rPr>
              <a:t>主机号为全</a:t>
            </a:r>
            <a:r>
              <a:rPr lang="en-US" altLang="zh-CN" sz="2800" b="1" dirty="0">
                <a:ea typeface="楷体_GB2312" pitchFamily="49" charset="-122"/>
              </a:rPr>
              <a:t>0</a:t>
            </a:r>
            <a:r>
              <a:rPr lang="zh-CN" altLang="en-US" sz="2800" b="1" dirty="0">
                <a:ea typeface="楷体_GB2312" pitchFamily="49" charset="-122"/>
              </a:rPr>
              <a:t>，表示本机所在网络的网络号，不能用来表示单个主机</a:t>
            </a:r>
            <a:endParaRPr lang="en-US" altLang="zh-CN" sz="2800" b="1" dirty="0">
              <a:ea typeface="楷体_GB2312" pitchFamily="49" charset="-122"/>
            </a:endParaRPr>
          </a:p>
          <a:p>
            <a:r>
              <a:rPr lang="zh-CN" altLang="en-US" sz="2800" b="1" dirty="0">
                <a:ea typeface="楷体_GB2312" pitchFamily="49" charset="-122"/>
              </a:rPr>
              <a:t>主机号为全</a:t>
            </a:r>
            <a:r>
              <a:rPr lang="en-US" altLang="zh-CN" sz="2800" b="1" dirty="0">
                <a:ea typeface="楷体_GB2312" pitchFamily="49" charset="-122"/>
              </a:rPr>
              <a:t>1</a:t>
            </a:r>
            <a:r>
              <a:rPr lang="zh-CN" altLang="en-US" sz="2800" b="1" dirty="0">
                <a:ea typeface="楷体_GB2312" pitchFamily="49" charset="-122"/>
              </a:rPr>
              <a:t>（</a:t>
            </a:r>
            <a:r>
              <a:rPr lang="en-US" altLang="zh-CN" sz="2800" b="1" dirty="0">
                <a:ea typeface="楷体_GB2312" pitchFamily="49" charset="-122"/>
              </a:rPr>
              <a:t>255</a:t>
            </a:r>
            <a:r>
              <a:rPr lang="zh-CN" altLang="en-US" sz="2800" b="1" dirty="0">
                <a:ea typeface="楷体_GB2312" pitchFamily="49" charset="-122"/>
              </a:rPr>
              <a:t>），代表广播地址，不能用来表示单个主机地址</a:t>
            </a:r>
            <a:endParaRPr lang="en-US" altLang="zh-CN" sz="2800" b="1" dirty="0">
              <a:ea typeface="楷体_GB2312" pitchFamily="49" charset="-122"/>
            </a:endParaRPr>
          </a:p>
          <a:p>
            <a:r>
              <a:rPr lang="en-US" altLang="zh-CN" sz="2800" b="1" dirty="0">
                <a:solidFill>
                  <a:srgbClr val="000000"/>
                </a:solidFill>
                <a:latin typeface="楷体_GB2312" pitchFamily="49" charset="-122"/>
                <a:ea typeface="楷体_GB2312" pitchFamily="49" charset="-122"/>
                <a:cs typeface="Arial" panose="020B0604020202020204" pitchFamily="34" charset="0"/>
              </a:rPr>
              <a:t>A</a:t>
            </a:r>
            <a:r>
              <a:rPr lang="zh-CN" altLang="en-US" sz="2800" b="1" dirty="0">
                <a:solidFill>
                  <a:srgbClr val="000000"/>
                </a:solidFill>
                <a:latin typeface="楷体_GB2312" pitchFamily="49" charset="-122"/>
                <a:ea typeface="楷体_GB2312" pitchFamily="49" charset="-122"/>
                <a:cs typeface="Arial" panose="020B0604020202020204" pitchFamily="34" charset="0"/>
              </a:rPr>
              <a:t>类地址中的</a:t>
            </a:r>
            <a:r>
              <a:rPr lang="en-US" altLang="zh-CN" sz="2800" b="1" dirty="0">
                <a:solidFill>
                  <a:srgbClr val="000000"/>
                </a:solidFill>
                <a:latin typeface="楷体_GB2312" pitchFamily="49" charset="-122"/>
                <a:ea typeface="楷体_GB2312" pitchFamily="49" charset="-122"/>
                <a:cs typeface="Arial" panose="020B0604020202020204" pitchFamily="34" charset="0"/>
              </a:rPr>
              <a:t>127</a:t>
            </a:r>
            <a:r>
              <a:rPr lang="zh-CN" altLang="en-US" sz="2800" b="1" dirty="0">
                <a:solidFill>
                  <a:srgbClr val="000000"/>
                </a:solidFill>
                <a:latin typeface="楷体_GB2312" pitchFamily="49" charset="-122"/>
                <a:ea typeface="楷体_GB2312" pitchFamily="49" charset="-122"/>
                <a:cs typeface="Arial" panose="020B0604020202020204" pitchFamily="34" charset="0"/>
              </a:rPr>
              <a:t>段是地址，如</a:t>
            </a:r>
            <a:r>
              <a:rPr lang="en-US" altLang="zh-CN" sz="2800" b="1" dirty="0">
                <a:solidFill>
                  <a:srgbClr val="000000"/>
                </a:solidFill>
                <a:latin typeface="楷体_GB2312" pitchFamily="49" charset="-122"/>
                <a:ea typeface="楷体_GB2312" pitchFamily="49" charset="-122"/>
                <a:cs typeface="Arial" panose="020B0604020202020204" pitchFamily="34" charset="0"/>
              </a:rPr>
              <a:t>127.1.11.13</a:t>
            </a:r>
            <a:r>
              <a:rPr lang="zh-CN" altLang="en-US" sz="2800" b="1" dirty="0">
                <a:solidFill>
                  <a:srgbClr val="000000"/>
                </a:solidFill>
                <a:latin typeface="楷体_GB2312" pitchFamily="49" charset="-122"/>
                <a:ea typeface="楷体_GB2312" pitchFamily="49" charset="-122"/>
                <a:cs typeface="Arial" panose="020B0604020202020204" pitchFamily="34" charset="0"/>
              </a:rPr>
              <a:t>，用于网络软件测试以及本地机进程间通信</a:t>
            </a:r>
            <a:endParaRPr lang="en-US" altLang="zh-CN" sz="2800" b="1" dirty="0">
              <a:solidFill>
                <a:srgbClr val="000000"/>
              </a:solidFill>
              <a:latin typeface="楷体_GB2312" pitchFamily="49" charset="-122"/>
              <a:ea typeface="楷体_GB2312" pitchFamily="49" charset="-122"/>
              <a:cs typeface="Arial" panose="020B0604020202020204" pitchFamily="34" charset="0"/>
            </a:endParaRPr>
          </a:p>
          <a:p>
            <a:r>
              <a:rPr lang="en-US" altLang="zh-CN" sz="2800" b="1" dirty="0">
                <a:solidFill>
                  <a:srgbClr val="000000"/>
                </a:solidFill>
                <a:latin typeface="楷体_GB2312" pitchFamily="49" charset="-122"/>
                <a:ea typeface="楷体_GB2312" pitchFamily="49" charset="-122"/>
                <a:cs typeface="Arial" panose="020B0604020202020204" pitchFamily="34" charset="0"/>
              </a:rPr>
              <a:t>127.0.0.1</a:t>
            </a:r>
          </a:p>
        </p:txBody>
      </p:sp>
    </p:spTree>
    <p:extLst>
      <p:ext uri="{BB962C8B-B14F-4D97-AF65-F5344CB8AC3E}">
        <p14:creationId xmlns:p14="http://schemas.microsoft.com/office/powerpoint/2010/main" val="10158667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en-US" altLang="zh-CN" sz="3200" dirty="0">
                <a:solidFill>
                  <a:srgbClr val="000000"/>
                </a:solidFill>
                <a:latin typeface="Adobe 楷体 Std R" panose="02020400000000000000" pitchFamily="18" charset="-122"/>
                <a:ea typeface="Adobe 楷体 Std R" panose="02020400000000000000" pitchFamily="18" charset="-122"/>
              </a:rPr>
              <a:t>IP</a:t>
            </a:r>
            <a:r>
              <a:rPr lang="zh-CN" altLang="en-US" sz="3200" dirty="0">
                <a:solidFill>
                  <a:srgbClr val="000000"/>
                </a:solidFill>
                <a:latin typeface="Adobe 楷体 Std R" panose="02020400000000000000" pitchFamily="18" charset="-122"/>
                <a:ea typeface="Adobe 楷体 Std R" panose="02020400000000000000" pitchFamily="18" charset="-122"/>
              </a:rPr>
              <a:t>地址</a:t>
            </a:r>
            <a:r>
              <a:rPr lang="en-US" altLang="zh-CN" sz="3200" dirty="0">
                <a:solidFill>
                  <a:srgbClr val="000000"/>
                </a:solidFill>
                <a:latin typeface="Adobe 楷体 Std R" panose="02020400000000000000" pitchFamily="18" charset="-122"/>
                <a:ea typeface="Adobe 楷体 Std R" panose="02020400000000000000" pitchFamily="18" charset="-122"/>
              </a:rPr>
              <a:t>[</a:t>
            </a:r>
            <a:r>
              <a:rPr lang="en-US" altLang="zh-CN" sz="3200" dirty="0">
                <a:solidFill>
                  <a:srgbClr val="FF0000"/>
                </a:solidFill>
                <a:latin typeface="Adobe 楷体 Std R" panose="02020400000000000000" pitchFamily="18" charset="-122"/>
                <a:ea typeface="Adobe 楷体 Std R" panose="02020400000000000000" pitchFamily="18" charset="-122"/>
              </a:rPr>
              <a:t>0, 4294967295</a:t>
            </a:r>
            <a:r>
              <a:rPr lang="en-US" altLang="zh-CN" sz="3200" dirty="0">
                <a:solidFill>
                  <a:srgbClr val="000000"/>
                </a:solidFill>
                <a:latin typeface="Adobe 楷体 Std R" panose="02020400000000000000" pitchFamily="18" charset="-122"/>
                <a:ea typeface="Adobe 楷体 Std R" panose="02020400000000000000" pitchFamily="18" charset="-122"/>
              </a:rPr>
              <a:t>]</a:t>
            </a:r>
          </a:p>
          <a:p>
            <a:r>
              <a:rPr lang="zh-CN" altLang="en-US" sz="3200" dirty="0" smtClean="0">
                <a:solidFill>
                  <a:srgbClr val="000000"/>
                </a:solidFill>
                <a:latin typeface="Adobe 楷体 Std R" panose="02020400000000000000" pitchFamily="18" charset="-122"/>
                <a:ea typeface="Adobe 楷体 Std R" panose="02020400000000000000" pitchFamily="18" charset="-122"/>
              </a:rPr>
              <a:t>不够用了？</a:t>
            </a:r>
            <a:endParaRPr lang="en-US" altLang="zh-CN" sz="3200" dirty="0">
              <a:solidFill>
                <a:srgbClr val="000000"/>
              </a:solidFill>
              <a:latin typeface="Adobe 楷体 Std R" panose="02020400000000000000" pitchFamily="18" charset="-122"/>
              <a:ea typeface="Adobe 楷体 Std R" panose="02020400000000000000" pitchFamily="18" charset="-122"/>
            </a:endParaRPr>
          </a:p>
          <a:p>
            <a:r>
              <a:rPr lang="zh-CN" altLang="en-US" sz="3200" dirty="0">
                <a:solidFill>
                  <a:srgbClr val="000000"/>
                </a:solidFill>
                <a:latin typeface="Adobe 楷体 Std R" panose="02020400000000000000" pitchFamily="18" charset="-122"/>
                <a:ea typeface="Adobe 楷体 Std R" panose="02020400000000000000" pitchFamily="18" charset="-122"/>
              </a:rPr>
              <a:t>耗尽了怎么办？</a:t>
            </a:r>
          </a:p>
        </p:txBody>
      </p:sp>
    </p:spTree>
    <p:extLst>
      <p:ext uri="{BB962C8B-B14F-4D97-AF65-F5344CB8AC3E}">
        <p14:creationId xmlns:p14="http://schemas.microsoft.com/office/powerpoint/2010/main" val="36704518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什么是私有地址？</a:t>
            </a:r>
            <a:endParaRPr lang="zh-CN" altLang="en-US" dirty="0"/>
          </a:p>
        </p:txBody>
      </p:sp>
      <p:graphicFrame>
        <p:nvGraphicFramePr>
          <p:cNvPr id="755717" name="Group 5"/>
          <p:cNvGraphicFramePr>
            <a:graphicFrameLocks noGrp="1"/>
          </p:cNvGraphicFramePr>
          <p:nvPr>
            <p:ph idx="1"/>
            <p:extLst>
              <p:ext uri="{D42A27DB-BD31-4B8C-83A1-F6EECF244321}">
                <p14:modId xmlns:p14="http://schemas.microsoft.com/office/powerpoint/2010/main" val="3403578477"/>
              </p:ext>
            </p:extLst>
          </p:nvPr>
        </p:nvGraphicFramePr>
        <p:xfrm>
          <a:off x="1176338" y="2490788"/>
          <a:ext cx="6800110" cy="3147231"/>
        </p:xfrm>
        <a:graphic>
          <a:graphicData uri="http://schemas.openxmlformats.org/drawingml/2006/table">
            <a:tbl>
              <a:tblPr/>
              <a:tblGrid>
                <a:gridCol w="961760">
                  <a:extLst>
                    <a:ext uri="{9D8B030D-6E8A-4147-A177-3AD203B41FA5}">
                      <a16:colId xmlns:a16="http://schemas.microsoft.com/office/drawing/2014/main" val="20000"/>
                    </a:ext>
                  </a:extLst>
                </a:gridCol>
                <a:gridCol w="4804564">
                  <a:extLst>
                    <a:ext uri="{9D8B030D-6E8A-4147-A177-3AD203B41FA5}">
                      <a16:colId xmlns:a16="http://schemas.microsoft.com/office/drawing/2014/main" val="20001"/>
                    </a:ext>
                  </a:extLst>
                </a:gridCol>
                <a:gridCol w="1033786">
                  <a:extLst>
                    <a:ext uri="{9D8B030D-6E8A-4147-A177-3AD203B41FA5}">
                      <a16:colId xmlns:a16="http://schemas.microsoft.com/office/drawing/2014/main" val="20002"/>
                    </a:ext>
                  </a:extLst>
                </a:gridCol>
              </a:tblGrid>
              <a:tr h="7873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rgbClr val="800000"/>
                          </a:solidFill>
                          <a:effectLst/>
                          <a:latin typeface="Arial" charset="0"/>
                          <a:ea typeface="宋体" pitchFamily="2" charset="-122"/>
                        </a:rPr>
                        <a:t>地址类型</a:t>
                      </a:r>
                    </a:p>
                  </a:txBody>
                  <a:tcPr marL="81347" marR="81347" marT="38096" marB="38096"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rgbClr val="800000"/>
                          </a:solidFill>
                          <a:effectLst/>
                          <a:latin typeface="Arial" charset="0"/>
                          <a:ea typeface="宋体" pitchFamily="2" charset="-122"/>
                        </a:rPr>
                        <a:t>私有地址范围</a:t>
                      </a:r>
                    </a:p>
                  </a:txBody>
                  <a:tcPr marL="81347" marR="81347" marT="38096" marB="38096"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rgbClr val="800000"/>
                          </a:solidFill>
                          <a:effectLst/>
                          <a:latin typeface="Arial" charset="0"/>
                          <a:ea typeface="宋体" pitchFamily="2" charset="-122"/>
                        </a:rPr>
                        <a:t>网络个数</a:t>
                      </a:r>
                    </a:p>
                  </a:txBody>
                  <a:tcPr marL="81347" marR="81347" marT="38096" marB="38096"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extLst>
                  <a:ext uri="{0D108BD9-81ED-4DB2-BD59-A6C34878D82A}">
                    <a16:rowId xmlns:a16="http://schemas.microsoft.com/office/drawing/2014/main" val="10000"/>
                  </a:ext>
                </a:extLst>
              </a:tr>
              <a:tr h="7870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0" i="0" u="none" strike="noStrike" cap="none" normalizeH="0" baseline="0" smtClean="0">
                          <a:ln>
                            <a:noFill/>
                          </a:ln>
                          <a:solidFill>
                            <a:schemeClr val="tx1"/>
                          </a:solidFill>
                          <a:effectLst/>
                          <a:latin typeface="Arial" charset="0"/>
                          <a:ea typeface="宋体" pitchFamily="2" charset="-122"/>
                        </a:rPr>
                        <a:t>A</a:t>
                      </a:r>
                      <a:r>
                        <a:rPr kumimoji="0" lang="zh-CN" altLang="en-US" sz="2300" b="0" i="0" u="none" strike="noStrike" cap="none" normalizeH="0" baseline="0" smtClean="0">
                          <a:ln>
                            <a:noFill/>
                          </a:ln>
                          <a:solidFill>
                            <a:schemeClr val="tx1"/>
                          </a:solidFill>
                          <a:effectLst/>
                          <a:latin typeface="Arial" charset="0"/>
                          <a:ea typeface="宋体" pitchFamily="2" charset="-122"/>
                        </a:rPr>
                        <a:t>类</a:t>
                      </a:r>
                    </a:p>
                  </a:txBody>
                  <a:tcPr marL="81347" marR="81347" marT="38096" marB="38096"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1" i="0" u="none" strike="noStrike" cap="none" normalizeH="0" baseline="0" smtClean="0">
                          <a:ln>
                            <a:noFill/>
                          </a:ln>
                          <a:solidFill>
                            <a:srgbClr val="0033CC"/>
                          </a:solidFill>
                          <a:effectLst/>
                          <a:latin typeface="Arial" charset="0"/>
                          <a:ea typeface="宋体" pitchFamily="2" charset="-122"/>
                        </a:rPr>
                        <a:t>10.0.0.0 ~10.255.255.255</a:t>
                      </a:r>
                    </a:p>
                  </a:txBody>
                  <a:tcPr marL="81347" marR="81347" marT="38096" marB="38096"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0" i="0" u="none" strike="noStrike" cap="none" normalizeH="0" baseline="0" smtClean="0">
                          <a:ln>
                            <a:noFill/>
                          </a:ln>
                          <a:solidFill>
                            <a:schemeClr val="tx1"/>
                          </a:solidFill>
                          <a:effectLst/>
                          <a:latin typeface="Arial" charset="0"/>
                          <a:ea typeface="宋体" pitchFamily="2" charset="-122"/>
                        </a:rPr>
                        <a:t>1</a:t>
                      </a:r>
                    </a:p>
                  </a:txBody>
                  <a:tcPr marL="81347" marR="81347" marT="38096" marB="38096"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extLst>
                  <a:ext uri="{0D108BD9-81ED-4DB2-BD59-A6C34878D82A}">
                    <a16:rowId xmlns:a16="http://schemas.microsoft.com/office/drawing/2014/main" val="10001"/>
                  </a:ext>
                </a:extLst>
              </a:tr>
              <a:tr h="7857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0" i="0" u="none" strike="noStrike" cap="none" normalizeH="0" baseline="0" dirty="0" smtClean="0">
                          <a:ln>
                            <a:noFill/>
                          </a:ln>
                          <a:solidFill>
                            <a:schemeClr val="tx1"/>
                          </a:solidFill>
                          <a:effectLst/>
                          <a:latin typeface="Arial" charset="0"/>
                          <a:ea typeface="宋体" pitchFamily="2" charset="-122"/>
                        </a:rPr>
                        <a:t>B</a:t>
                      </a:r>
                      <a:r>
                        <a:rPr kumimoji="0" lang="zh-CN" altLang="en-US" sz="2300" b="0" i="0" u="none" strike="noStrike" cap="none" normalizeH="0" baseline="0" dirty="0" smtClean="0">
                          <a:ln>
                            <a:noFill/>
                          </a:ln>
                          <a:solidFill>
                            <a:schemeClr val="tx1"/>
                          </a:solidFill>
                          <a:effectLst/>
                          <a:latin typeface="Arial" charset="0"/>
                          <a:ea typeface="宋体" pitchFamily="2" charset="-122"/>
                        </a:rPr>
                        <a:t>类</a:t>
                      </a:r>
                    </a:p>
                  </a:txBody>
                  <a:tcPr marL="81347" marR="81347" marT="38096" marB="38096"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1" i="0" u="none" strike="noStrike" cap="none" normalizeH="0" baseline="0" dirty="0" smtClean="0">
                          <a:ln>
                            <a:noFill/>
                          </a:ln>
                          <a:solidFill>
                            <a:srgbClr val="0033CC"/>
                          </a:solidFill>
                          <a:effectLst/>
                          <a:latin typeface="Arial" charset="0"/>
                          <a:ea typeface="宋体" pitchFamily="2" charset="-122"/>
                        </a:rPr>
                        <a:t>172.16.0.0 ~ 172.31.255.255</a:t>
                      </a:r>
                    </a:p>
                  </a:txBody>
                  <a:tcPr marL="81347" marR="81347" marT="38096" marB="38096"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0" i="0" u="none" strike="noStrike" cap="none" normalizeH="0" baseline="0" smtClean="0">
                          <a:ln>
                            <a:noFill/>
                          </a:ln>
                          <a:solidFill>
                            <a:schemeClr val="tx1"/>
                          </a:solidFill>
                          <a:effectLst/>
                          <a:latin typeface="Arial" charset="0"/>
                          <a:ea typeface="宋体" pitchFamily="2" charset="-122"/>
                        </a:rPr>
                        <a:t>16</a:t>
                      </a:r>
                    </a:p>
                  </a:txBody>
                  <a:tcPr marL="81347" marR="81347" marT="38096" marB="38096"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extLst>
                  <a:ext uri="{0D108BD9-81ED-4DB2-BD59-A6C34878D82A}">
                    <a16:rowId xmlns:a16="http://schemas.microsoft.com/office/drawing/2014/main" val="10002"/>
                  </a:ext>
                </a:extLst>
              </a:tr>
              <a:tr h="7870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0" i="0" u="none" strike="noStrike" cap="none" normalizeH="0" baseline="0" smtClean="0">
                          <a:ln>
                            <a:noFill/>
                          </a:ln>
                          <a:solidFill>
                            <a:schemeClr val="tx1"/>
                          </a:solidFill>
                          <a:effectLst/>
                          <a:latin typeface="Arial" charset="0"/>
                          <a:ea typeface="宋体" pitchFamily="2" charset="-122"/>
                        </a:rPr>
                        <a:t>C</a:t>
                      </a:r>
                      <a:r>
                        <a:rPr kumimoji="0" lang="zh-CN" altLang="en-US" sz="2300" b="0" i="0" u="none" strike="noStrike" cap="none" normalizeH="0" baseline="0" smtClean="0">
                          <a:ln>
                            <a:noFill/>
                          </a:ln>
                          <a:solidFill>
                            <a:schemeClr val="tx1"/>
                          </a:solidFill>
                          <a:effectLst/>
                          <a:latin typeface="Arial" charset="0"/>
                          <a:ea typeface="宋体" pitchFamily="2" charset="-122"/>
                        </a:rPr>
                        <a:t>类</a:t>
                      </a:r>
                    </a:p>
                  </a:txBody>
                  <a:tcPr marL="81347" marR="81347" marT="38096" marB="38096"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1" i="0" u="none" strike="noStrike" cap="none" normalizeH="0" baseline="0" dirty="0" smtClean="0">
                          <a:ln>
                            <a:noFill/>
                          </a:ln>
                          <a:solidFill>
                            <a:srgbClr val="0033CC"/>
                          </a:solidFill>
                          <a:effectLst/>
                          <a:latin typeface="Arial" charset="0"/>
                          <a:ea typeface="宋体" pitchFamily="2" charset="-122"/>
                        </a:rPr>
                        <a:t>192.168.0.0 ~ 192.168.255.255</a:t>
                      </a:r>
                    </a:p>
                  </a:txBody>
                  <a:tcPr marL="81347" marR="81347" marT="38096" marB="38096"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0" i="0" u="none" strike="noStrike" cap="none" normalizeH="0" baseline="0" dirty="0" smtClean="0">
                          <a:ln>
                            <a:noFill/>
                          </a:ln>
                          <a:solidFill>
                            <a:schemeClr val="tx1"/>
                          </a:solidFill>
                          <a:effectLst/>
                          <a:latin typeface="Arial" charset="0"/>
                          <a:ea typeface="宋体" pitchFamily="2" charset="-122"/>
                        </a:rPr>
                        <a:t>256</a:t>
                      </a:r>
                    </a:p>
                  </a:txBody>
                  <a:tcPr marL="81347" marR="81347" marT="38096" marB="38096"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318792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提问</a:t>
            </a:r>
            <a:endParaRPr lang="zh-CN" altLang="en-US" dirty="0"/>
          </a:p>
        </p:txBody>
      </p:sp>
      <p:sp>
        <p:nvSpPr>
          <p:cNvPr id="3" name="内容占位符 2"/>
          <p:cNvSpPr>
            <a:spLocks noGrp="1"/>
          </p:cNvSpPr>
          <p:nvPr>
            <p:ph idx="1"/>
          </p:nvPr>
        </p:nvSpPr>
        <p:spPr/>
        <p:txBody>
          <a:bodyPr/>
          <a:lstStyle/>
          <a:p>
            <a:r>
              <a:rPr lang="en-US" altLang="zh-CN" dirty="0" smtClean="0"/>
              <a:t>172.14.7.25</a:t>
            </a:r>
            <a:r>
              <a:rPr lang="zh-CN" altLang="en-US" dirty="0" smtClean="0"/>
              <a:t>是哪类地址</a:t>
            </a:r>
            <a:endParaRPr lang="en-US" altLang="zh-CN" dirty="0" smtClean="0"/>
          </a:p>
          <a:p>
            <a:r>
              <a:rPr lang="en-US" altLang="zh-CN" dirty="0" smtClean="0"/>
              <a:t>A</a:t>
            </a:r>
          </a:p>
          <a:p>
            <a:r>
              <a:rPr lang="en-US" altLang="zh-CN" dirty="0" smtClean="0"/>
              <a:t>B</a:t>
            </a:r>
          </a:p>
          <a:p>
            <a:r>
              <a:rPr lang="en-US" altLang="zh-CN" dirty="0"/>
              <a:t>C</a:t>
            </a:r>
            <a:endParaRPr lang="zh-CN" altLang="en-US" dirty="0"/>
          </a:p>
        </p:txBody>
      </p:sp>
    </p:spTree>
    <p:extLst>
      <p:ext uri="{BB962C8B-B14F-4D97-AF65-F5344CB8AC3E}">
        <p14:creationId xmlns:p14="http://schemas.microsoft.com/office/powerpoint/2010/main" val="22231439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提问</a:t>
            </a:r>
            <a:endParaRPr lang="zh-CN" altLang="en-US" dirty="0"/>
          </a:p>
        </p:txBody>
      </p:sp>
      <p:sp>
        <p:nvSpPr>
          <p:cNvPr id="3" name="内容占位符 2"/>
          <p:cNvSpPr>
            <a:spLocks noGrp="1"/>
          </p:cNvSpPr>
          <p:nvPr>
            <p:ph idx="1"/>
          </p:nvPr>
        </p:nvSpPr>
        <p:spPr/>
        <p:txBody>
          <a:bodyPr/>
          <a:lstStyle/>
          <a:p>
            <a:r>
              <a:rPr lang="en-US" altLang="zh-CN" smtClean="0"/>
              <a:t>10.14.7.25</a:t>
            </a:r>
            <a:r>
              <a:rPr lang="zh-CN" altLang="en-US" dirty="0" smtClean="0"/>
              <a:t>是哪类地址</a:t>
            </a:r>
            <a:endParaRPr lang="en-US" altLang="zh-CN" dirty="0" smtClean="0"/>
          </a:p>
          <a:p>
            <a:r>
              <a:rPr lang="en-US" altLang="zh-CN" dirty="0" smtClean="0"/>
              <a:t>A</a:t>
            </a:r>
          </a:p>
          <a:p>
            <a:r>
              <a:rPr lang="en-US" altLang="zh-CN" dirty="0" smtClean="0"/>
              <a:t>B</a:t>
            </a:r>
          </a:p>
          <a:p>
            <a:r>
              <a:rPr lang="en-US" altLang="zh-CN" dirty="0"/>
              <a:t>C</a:t>
            </a:r>
            <a:endParaRPr lang="zh-CN" altLang="en-US" dirty="0"/>
          </a:p>
        </p:txBody>
      </p:sp>
    </p:spTree>
    <p:extLst>
      <p:ext uri="{BB962C8B-B14F-4D97-AF65-F5344CB8AC3E}">
        <p14:creationId xmlns:p14="http://schemas.microsoft.com/office/powerpoint/2010/main" val="35988648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4190327" y="961656"/>
            <a:ext cx="3940704" cy="2467345"/>
            <a:chOff x="4788024" y="2118347"/>
            <a:chExt cx="3940704" cy="2467345"/>
          </a:xfrm>
        </p:grpSpPr>
        <p:sp>
          <p:nvSpPr>
            <p:cNvPr id="90" name="圆角矩形 89"/>
            <p:cNvSpPr/>
            <p:nvPr/>
          </p:nvSpPr>
          <p:spPr>
            <a:xfrm>
              <a:off x="4788024" y="2118347"/>
              <a:ext cx="3898776" cy="246734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89" name="组合 88"/>
            <p:cNvGrpSpPr/>
            <p:nvPr/>
          </p:nvGrpSpPr>
          <p:grpSpPr>
            <a:xfrm>
              <a:off x="4788025" y="2209428"/>
              <a:ext cx="3940703" cy="2342639"/>
              <a:chOff x="4211961" y="2353444"/>
              <a:chExt cx="3940703" cy="2342639"/>
            </a:xfrm>
          </p:grpSpPr>
          <p:cxnSp>
            <p:nvCxnSpPr>
              <p:cNvPr id="11" name="曲线连接符 10"/>
              <p:cNvCxnSpPr>
                <a:stCxn id="5" idx="0"/>
                <a:endCxn id="6" idx="2"/>
              </p:cNvCxnSpPr>
              <p:nvPr/>
            </p:nvCxnSpPr>
            <p:spPr>
              <a:xfrm rot="5400000" flipH="1" flipV="1">
                <a:off x="5168567" y="3162216"/>
                <a:ext cx="367295" cy="657205"/>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12" name="曲线连接符 11"/>
              <p:cNvCxnSpPr>
                <a:stCxn id="5" idx="0"/>
                <a:endCxn id="7" idx="1"/>
              </p:cNvCxnSpPr>
              <p:nvPr/>
            </p:nvCxnSpPr>
            <p:spPr>
              <a:xfrm rot="16200000" flipH="1">
                <a:off x="5195144" y="3502933"/>
                <a:ext cx="350092" cy="693156"/>
              </a:xfrm>
              <a:prstGeom prst="curvedConnector4">
                <a:avLst>
                  <a:gd name="adj1" fmla="val -65297"/>
                  <a:gd name="adj2" fmla="val 78121"/>
                </a:avLst>
              </a:prstGeom>
            </p:spPr>
            <p:style>
              <a:lnRef idx="3">
                <a:schemeClr val="accent2"/>
              </a:lnRef>
              <a:fillRef idx="0">
                <a:schemeClr val="accent2"/>
              </a:fillRef>
              <a:effectRef idx="2">
                <a:schemeClr val="accent2"/>
              </a:effectRef>
              <a:fontRef idx="minor">
                <a:schemeClr val="tx1"/>
              </a:fontRef>
            </p:style>
          </p:cxnSp>
          <p:cxnSp>
            <p:nvCxnSpPr>
              <p:cNvPr id="16" name="曲线连接符 15"/>
              <p:cNvCxnSpPr>
                <a:stCxn id="5" idx="0"/>
                <a:endCxn id="9" idx="2"/>
              </p:cNvCxnSpPr>
              <p:nvPr/>
            </p:nvCxnSpPr>
            <p:spPr>
              <a:xfrm rot="5400000" flipH="1" flipV="1">
                <a:off x="5709254" y="2647451"/>
                <a:ext cx="341372" cy="1712657"/>
              </a:xfrm>
              <a:prstGeom prst="curvedConnector3">
                <a:avLst>
                  <a:gd name="adj1" fmla="val 50000"/>
                </a:avLst>
              </a:prstGeom>
            </p:spPr>
            <p:style>
              <a:lnRef idx="2">
                <a:schemeClr val="accent5"/>
              </a:lnRef>
              <a:fillRef idx="0">
                <a:schemeClr val="accent5"/>
              </a:fillRef>
              <a:effectRef idx="1">
                <a:schemeClr val="accent5"/>
              </a:effectRef>
              <a:fontRef idx="minor">
                <a:schemeClr val="tx1"/>
              </a:fontRef>
            </p:style>
          </p:cxnSp>
          <p:grpSp>
            <p:nvGrpSpPr>
              <p:cNvPr id="71" name="组合 70"/>
              <p:cNvGrpSpPr/>
              <p:nvPr/>
            </p:nvGrpSpPr>
            <p:grpSpPr>
              <a:xfrm>
                <a:off x="4211961" y="2353444"/>
                <a:ext cx="3940703" cy="2342639"/>
                <a:chOff x="4818808" y="2488168"/>
                <a:chExt cx="4243871" cy="2642978"/>
              </a:xfrm>
            </p:grpSpPr>
            <p:pic>
              <p:nvPicPr>
                <p:cNvPr id="5" name="图片 4"/>
                <p:cNvPicPr>
                  <a:picLocks noChangeAspect="1"/>
                </p:cNvPicPr>
                <p:nvPr/>
              </p:nvPicPr>
              <p:blipFill>
                <a:blip r:embed="rId2"/>
                <a:stretch>
                  <a:fillRect/>
                </a:stretch>
              </p:blipFill>
              <p:spPr>
                <a:xfrm>
                  <a:off x="5273063" y="3978551"/>
                  <a:ext cx="839680" cy="720080"/>
                </a:xfrm>
                <a:prstGeom prst="rect">
                  <a:avLst/>
                </a:prstGeom>
              </p:spPr>
            </p:pic>
            <p:pic>
              <p:nvPicPr>
                <p:cNvPr id="6" name="图片 5"/>
                <p:cNvPicPr>
                  <a:picLocks noChangeAspect="1"/>
                </p:cNvPicPr>
                <p:nvPr/>
              </p:nvPicPr>
              <p:blipFill>
                <a:blip r:embed="rId3"/>
                <a:stretch>
                  <a:fillRect/>
                </a:stretch>
              </p:blipFill>
              <p:spPr>
                <a:xfrm>
                  <a:off x="6054071" y="2882293"/>
                  <a:ext cx="693192" cy="681874"/>
                </a:xfrm>
                <a:prstGeom prst="rect">
                  <a:avLst/>
                </a:prstGeom>
              </p:spPr>
            </p:pic>
            <p:pic>
              <p:nvPicPr>
                <p:cNvPr id="7" name="图片 6"/>
                <p:cNvPicPr>
                  <a:picLocks noChangeAspect="1"/>
                </p:cNvPicPr>
                <p:nvPr/>
              </p:nvPicPr>
              <p:blipFill>
                <a:blip r:embed="rId4"/>
                <a:stretch>
                  <a:fillRect/>
                </a:stretch>
              </p:blipFill>
              <p:spPr>
                <a:xfrm>
                  <a:off x="6439385" y="4032590"/>
                  <a:ext cx="782704" cy="681874"/>
                </a:xfrm>
                <a:prstGeom prst="rect">
                  <a:avLst/>
                </a:prstGeom>
              </p:spPr>
            </p:pic>
            <p:pic>
              <p:nvPicPr>
                <p:cNvPr id="9" name="图片 8"/>
                <p:cNvPicPr>
                  <a:picLocks noChangeAspect="1"/>
                </p:cNvPicPr>
                <p:nvPr/>
              </p:nvPicPr>
              <p:blipFill>
                <a:blip r:embed="rId4"/>
                <a:stretch>
                  <a:fillRect/>
                </a:stretch>
              </p:blipFill>
              <p:spPr>
                <a:xfrm>
                  <a:off x="7145967" y="2911539"/>
                  <a:ext cx="782704" cy="681874"/>
                </a:xfrm>
                <a:prstGeom prst="rect">
                  <a:avLst/>
                </a:prstGeom>
              </p:spPr>
            </p:pic>
            <p:sp>
              <p:nvSpPr>
                <p:cNvPr id="51" name="矩形 50"/>
                <p:cNvSpPr/>
                <p:nvPr/>
              </p:nvSpPr>
              <p:spPr>
                <a:xfrm>
                  <a:off x="4818808" y="4714464"/>
                  <a:ext cx="1787093" cy="416682"/>
                </a:xfrm>
                <a:prstGeom prst="rect">
                  <a:avLst/>
                </a:prstGeom>
              </p:spPr>
              <p:txBody>
                <a:bodyPr wrap="none">
                  <a:spAutoFit/>
                </a:bodyPr>
                <a:lstStyle/>
                <a:p>
                  <a:r>
                    <a:rPr lang="en-US" altLang="zh-CN" b="1" dirty="0" smtClean="0">
                      <a:solidFill>
                        <a:srgbClr val="0033CC"/>
                      </a:solidFill>
                    </a:rPr>
                    <a:t>192.168.152.1</a:t>
                  </a:r>
                  <a:endParaRPr lang="zh-CN" altLang="en-US" dirty="0"/>
                </a:p>
              </p:txBody>
            </p:sp>
            <p:sp>
              <p:nvSpPr>
                <p:cNvPr id="52" name="矩形 51"/>
                <p:cNvSpPr/>
                <p:nvPr/>
              </p:nvSpPr>
              <p:spPr>
                <a:xfrm>
                  <a:off x="4831354" y="2488168"/>
                  <a:ext cx="2063305" cy="416682"/>
                </a:xfrm>
                <a:prstGeom prst="rect">
                  <a:avLst/>
                </a:prstGeom>
              </p:spPr>
              <p:txBody>
                <a:bodyPr wrap="none">
                  <a:spAutoFit/>
                </a:bodyPr>
                <a:lstStyle/>
                <a:p>
                  <a:r>
                    <a:rPr lang="en-US" altLang="zh-CN" b="1" dirty="0" smtClean="0">
                      <a:solidFill>
                        <a:srgbClr val="0033CC"/>
                      </a:solidFill>
                    </a:rPr>
                    <a:t>192.168.152.102</a:t>
                  </a:r>
                  <a:endParaRPr lang="zh-CN" altLang="en-US" dirty="0"/>
                </a:p>
              </p:txBody>
            </p:sp>
            <p:sp>
              <p:nvSpPr>
                <p:cNvPr id="60" name="矩形 59"/>
                <p:cNvSpPr/>
                <p:nvPr/>
              </p:nvSpPr>
              <p:spPr>
                <a:xfrm>
                  <a:off x="6999374" y="2506405"/>
                  <a:ext cx="2063305" cy="416682"/>
                </a:xfrm>
                <a:prstGeom prst="rect">
                  <a:avLst/>
                </a:prstGeom>
              </p:spPr>
              <p:txBody>
                <a:bodyPr wrap="none">
                  <a:spAutoFit/>
                </a:bodyPr>
                <a:lstStyle/>
                <a:p>
                  <a:r>
                    <a:rPr lang="en-US" altLang="zh-CN" b="1" dirty="0" smtClean="0">
                      <a:solidFill>
                        <a:srgbClr val="0033CC"/>
                      </a:solidFill>
                    </a:rPr>
                    <a:t>192.168.152.105</a:t>
                  </a:r>
                  <a:endParaRPr lang="zh-CN" altLang="en-US" dirty="0"/>
                </a:p>
              </p:txBody>
            </p:sp>
            <p:sp>
              <p:nvSpPr>
                <p:cNvPr id="63" name="矩形 62"/>
                <p:cNvSpPr/>
                <p:nvPr/>
              </p:nvSpPr>
              <p:spPr>
                <a:xfrm>
                  <a:off x="6999207" y="3729274"/>
                  <a:ext cx="2063305" cy="416682"/>
                </a:xfrm>
                <a:prstGeom prst="rect">
                  <a:avLst/>
                </a:prstGeom>
              </p:spPr>
              <p:txBody>
                <a:bodyPr wrap="none">
                  <a:spAutoFit/>
                </a:bodyPr>
                <a:lstStyle/>
                <a:p>
                  <a:r>
                    <a:rPr lang="en-US" altLang="zh-CN" b="1" dirty="0" smtClean="0">
                      <a:solidFill>
                        <a:srgbClr val="0033CC"/>
                      </a:solidFill>
                    </a:rPr>
                    <a:t>192.168.152.167</a:t>
                  </a:r>
                  <a:endParaRPr lang="zh-CN" altLang="en-US" dirty="0"/>
                </a:p>
              </p:txBody>
            </p:sp>
          </p:grpSp>
        </p:grpSp>
      </p:grpSp>
      <p:grpSp>
        <p:nvGrpSpPr>
          <p:cNvPr id="92" name="组合 91"/>
          <p:cNvGrpSpPr/>
          <p:nvPr/>
        </p:nvGrpSpPr>
        <p:grpSpPr>
          <a:xfrm>
            <a:off x="4244692" y="3697960"/>
            <a:ext cx="3940547" cy="2467345"/>
            <a:chOff x="4788024" y="2118347"/>
            <a:chExt cx="3940547" cy="2467345"/>
          </a:xfrm>
        </p:grpSpPr>
        <p:sp>
          <p:nvSpPr>
            <p:cNvPr id="93" name="圆角矩形 92"/>
            <p:cNvSpPr/>
            <p:nvPr/>
          </p:nvSpPr>
          <p:spPr>
            <a:xfrm>
              <a:off x="4788024" y="2118347"/>
              <a:ext cx="3898776" cy="246734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94" name="组合 93"/>
            <p:cNvGrpSpPr/>
            <p:nvPr/>
          </p:nvGrpSpPr>
          <p:grpSpPr>
            <a:xfrm>
              <a:off x="4788024" y="2209428"/>
              <a:ext cx="3940547" cy="2342639"/>
              <a:chOff x="4211960" y="2353444"/>
              <a:chExt cx="3940547" cy="2342639"/>
            </a:xfrm>
          </p:grpSpPr>
          <p:cxnSp>
            <p:nvCxnSpPr>
              <p:cNvPr id="95" name="曲线连接符 94"/>
              <p:cNvCxnSpPr>
                <a:stCxn id="99" idx="0"/>
                <a:endCxn id="100" idx="2"/>
              </p:cNvCxnSpPr>
              <p:nvPr/>
            </p:nvCxnSpPr>
            <p:spPr>
              <a:xfrm rot="5400000" flipH="1" flipV="1">
                <a:off x="5168567" y="3162216"/>
                <a:ext cx="367295" cy="657205"/>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96" name="曲线连接符 95"/>
              <p:cNvCxnSpPr>
                <a:stCxn id="99" idx="0"/>
                <a:endCxn id="101" idx="1"/>
              </p:cNvCxnSpPr>
              <p:nvPr/>
            </p:nvCxnSpPr>
            <p:spPr>
              <a:xfrm rot="16200000" flipH="1">
                <a:off x="5195144" y="3502933"/>
                <a:ext cx="350092" cy="693156"/>
              </a:xfrm>
              <a:prstGeom prst="curvedConnector4">
                <a:avLst>
                  <a:gd name="adj1" fmla="val -65297"/>
                  <a:gd name="adj2" fmla="val 78121"/>
                </a:avLst>
              </a:prstGeom>
            </p:spPr>
            <p:style>
              <a:lnRef idx="3">
                <a:schemeClr val="accent2"/>
              </a:lnRef>
              <a:fillRef idx="0">
                <a:schemeClr val="accent2"/>
              </a:fillRef>
              <a:effectRef idx="2">
                <a:schemeClr val="accent2"/>
              </a:effectRef>
              <a:fontRef idx="minor">
                <a:schemeClr val="tx1"/>
              </a:fontRef>
            </p:style>
          </p:cxnSp>
          <p:cxnSp>
            <p:nvCxnSpPr>
              <p:cNvPr id="97" name="曲线连接符 96"/>
              <p:cNvCxnSpPr>
                <a:stCxn id="99" idx="0"/>
                <a:endCxn id="102" idx="2"/>
              </p:cNvCxnSpPr>
              <p:nvPr/>
            </p:nvCxnSpPr>
            <p:spPr>
              <a:xfrm rot="5400000" flipH="1" flipV="1">
                <a:off x="5709254" y="2647451"/>
                <a:ext cx="341372" cy="1712657"/>
              </a:xfrm>
              <a:prstGeom prst="curvedConnector3">
                <a:avLst>
                  <a:gd name="adj1" fmla="val 50000"/>
                </a:avLst>
              </a:prstGeom>
            </p:spPr>
            <p:style>
              <a:lnRef idx="2">
                <a:schemeClr val="accent5"/>
              </a:lnRef>
              <a:fillRef idx="0">
                <a:schemeClr val="accent5"/>
              </a:fillRef>
              <a:effectRef idx="1">
                <a:schemeClr val="accent5"/>
              </a:effectRef>
              <a:fontRef idx="minor">
                <a:schemeClr val="tx1"/>
              </a:fontRef>
            </p:style>
          </p:cxnSp>
          <p:grpSp>
            <p:nvGrpSpPr>
              <p:cNvPr id="98" name="组合 97"/>
              <p:cNvGrpSpPr/>
              <p:nvPr/>
            </p:nvGrpSpPr>
            <p:grpSpPr>
              <a:xfrm>
                <a:off x="4211960" y="2353444"/>
                <a:ext cx="3940547" cy="2342639"/>
                <a:chOff x="4818808" y="2488168"/>
                <a:chExt cx="4243704" cy="2642978"/>
              </a:xfrm>
            </p:grpSpPr>
            <p:pic>
              <p:nvPicPr>
                <p:cNvPr id="99" name="图片 98"/>
                <p:cNvPicPr>
                  <a:picLocks noChangeAspect="1"/>
                </p:cNvPicPr>
                <p:nvPr/>
              </p:nvPicPr>
              <p:blipFill>
                <a:blip r:embed="rId2"/>
                <a:stretch>
                  <a:fillRect/>
                </a:stretch>
              </p:blipFill>
              <p:spPr>
                <a:xfrm>
                  <a:off x="5273063" y="3978551"/>
                  <a:ext cx="839680" cy="720080"/>
                </a:xfrm>
                <a:prstGeom prst="rect">
                  <a:avLst/>
                </a:prstGeom>
              </p:spPr>
            </p:pic>
            <p:pic>
              <p:nvPicPr>
                <p:cNvPr id="100" name="图片 99"/>
                <p:cNvPicPr>
                  <a:picLocks noChangeAspect="1"/>
                </p:cNvPicPr>
                <p:nvPr/>
              </p:nvPicPr>
              <p:blipFill>
                <a:blip r:embed="rId3"/>
                <a:stretch>
                  <a:fillRect/>
                </a:stretch>
              </p:blipFill>
              <p:spPr>
                <a:xfrm>
                  <a:off x="6054071" y="2882293"/>
                  <a:ext cx="693192" cy="681874"/>
                </a:xfrm>
                <a:prstGeom prst="rect">
                  <a:avLst/>
                </a:prstGeom>
              </p:spPr>
            </p:pic>
            <p:pic>
              <p:nvPicPr>
                <p:cNvPr id="101" name="图片 100"/>
                <p:cNvPicPr>
                  <a:picLocks noChangeAspect="1"/>
                </p:cNvPicPr>
                <p:nvPr/>
              </p:nvPicPr>
              <p:blipFill>
                <a:blip r:embed="rId4"/>
                <a:stretch>
                  <a:fillRect/>
                </a:stretch>
              </p:blipFill>
              <p:spPr>
                <a:xfrm>
                  <a:off x="6439385" y="4032590"/>
                  <a:ext cx="782704" cy="681874"/>
                </a:xfrm>
                <a:prstGeom prst="rect">
                  <a:avLst/>
                </a:prstGeom>
              </p:spPr>
            </p:pic>
            <p:pic>
              <p:nvPicPr>
                <p:cNvPr id="102" name="图片 101"/>
                <p:cNvPicPr>
                  <a:picLocks noChangeAspect="1"/>
                </p:cNvPicPr>
                <p:nvPr/>
              </p:nvPicPr>
              <p:blipFill>
                <a:blip r:embed="rId4"/>
                <a:stretch>
                  <a:fillRect/>
                </a:stretch>
              </p:blipFill>
              <p:spPr>
                <a:xfrm>
                  <a:off x="7145967" y="2911539"/>
                  <a:ext cx="782704" cy="681874"/>
                </a:xfrm>
                <a:prstGeom prst="rect">
                  <a:avLst/>
                </a:prstGeom>
              </p:spPr>
            </p:pic>
            <p:sp>
              <p:nvSpPr>
                <p:cNvPr id="103" name="矩形 102"/>
                <p:cNvSpPr/>
                <p:nvPr/>
              </p:nvSpPr>
              <p:spPr>
                <a:xfrm>
                  <a:off x="4818808" y="4714464"/>
                  <a:ext cx="1787093" cy="416682"/>
                </a:xfrm>
                <a:prstGeom prst="rect">
                  <a:avLst/>
                </a:prstGeom>
              </p:spPr>
              <p:txBody>
                <a:bodyPr wrap="none">
                  <a:spAutoFit/>
                </a:bodyPr>
                <a:lstStyle/>
                <a:p>
                  <a:r>
                    <a:rPr lang="en-US" altLang="zh-CN" b="1" dirty="0" smtClean="0">
                      <a:solidFill>
                        <a:srgbClr val="0033CC"/>
                      </a:solidFill>
                    </a:rPr>
                    <a:t>192.168.152.1</a:t>
                  </a:r>
                  <a:endParaRPr lang="zh-CN" altLang="en-US" dirty="0"/>
                </a:p>
              </p:txBody>
            </p:sp>
            <p:sp>
              <p:nvSpPr>
                <p:cNvPr id="104" name="矩形 103"/>
                <p:cNvSpPr/>
                <p:nvPr/>
              </p:nvSpPr>
              <p:spPr>
                <a:xfrm>
                  <a:off x="4831354" y="2488168"/>
                  <a:ext cx="2063305" cy="416682"/>
                </a:xfrm>
                <a:prstGeom prst="rect">
                  <a:avLst/>
                </a:prstGeom>
              </p:spPr>
              <p:txBody>
                <a:bodyPr wrap="none">
                  <a:spAutoFit/>
                </a:bodyPr>
                <a:lstStyle/>
                <a:p>
                  <a:r>
                    <a:rPr lang="en-US" altLang="zh-CN" b="1" dirty="0" smtClean="0">
                      <a:solidFill>
                        <a:srgbClr val="0033CC"/>
                      </a:solidFill>
                    </a:rPr>
                    <a:t>192.168.152.102</a:t>
                  </a:r>
                  <a:endParaRPr lang="zh-CN" altLang="en-US" dirty="0"/>
                </a:p>
              </p:txBody>
            </p:sp>
            <p:sp>
              <p:nvSpPr>
                <p:cNvPr id="105" name="矩形 104"/>
                <p:cNvSpPr/>
                <p:nvPr/>
              </p:nvSpPr>
              <p:spPr>
                <a:xfrm>
                  <a:off x="6999374" y="2506405"/>
                  <a:ext cx="1925199" cy="416682"/>
                </a:xfrm>
                <a:prstGeom prst="rect">
                  <a:avLst/>
                </a:prstGeom>
              </p:spPr>
              <p:txBody>
                <a:bodyPr wrap="none">
                  <a:spAutoFit/>
                </a:bodyPr>
                <a:lstStyle/>
                <a:p>
                  <a:r>
                    <a:rPr lang="en-US" altLang="zh-CN" b="1" dirty="0" smtClean="0">
                      <a:solidFill>
                        <a:srgbClr val="0033CC"/>
                      </a:solidFill>
                    </a:rPr>
                    <a:t>192.168.152.15</a:t>
                  </a:r>
                  <a:endParaRPr lang="zh-CN" altLang="en-US" dirty="0"/>
                </a:p>
              </p:txBody>
            </p:sp>
            <p:sp>
              <p:nvSpPr>
                <p:cNvPr id="106" name="矩形 105"/>
                <p:cNvSpPr/>
                <p:nvPr/>
              </p:nvSpPr>
              <p:spPr>
                <a:xfrm>
                  <a:off x="6999207" y="3729274"/>
                  <a:ext cx="2063305" cy="416682"/>
                </a:xfrm>
                <a:prstGeom prst="rect">
                  <a:avLst/>
                </a:prstGeom>
              </p:spPr>
              <p:txBody>
                <a:bodyPr wrap="none">
                  <a:spAutoFit/>
                </a:bodyPr>
                <a:lstStyle/>
                <a:p>
                  <a:r>
                    <a:rPr lang="en-US" altLang="zh-CN" b="1" dirty="0" smtClean="0">
                      <a:solidFill>
                        <a:srgbClr val="0033CC"/>
                      </a:solidFill>
                    </a:rPr>
                    <a:t>192.168.152.160</a:t>
                  </a:r>
                  <a:endParaRPr lang="zh-CN" altLang="en-US" dirty="0"/>
                </a:p>
              </p:txBody>
            </p:sp>
          </p:grpSp>
        </p:grpSp>
      </p:grpSp>
      <p:cxnSp>
        <p:nvCxnSpPr>
          <p:cNvPr id="108" name="曲线连接符 107"/>
          <p:cNvCxnSpPr>
            <a:stCxn id="99" idx="1"/>
            <a:endCxn id="50" idx="2"/>
          </p:cNvCxnSpPr>
          <p:nvPr/>
        </p:nvCxnSpPr>
        <p:spPr>
          <a:xfrm rot="10800000">
            <a:off x="1967538" y="2742823"/>
            <a:ext cx="2698959" cy="268636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9" name="曲线连接符 108"/>
          <p:cNvCxnSpPr>
            <a:stCxn id="5" idx="1"/>
            <a:endCxn id="50" idx="3"/>
          </p:cNvCxnSpPr>
          <p:nvPr/>
        </p:nvCxnSpPr>
        <p:spPr>
          <a:xfrm rot="10800000">
            <a:off x="2894181" y="2203073"/>
            <a:ext cx="1717952" cy="489813"/>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15" name="组合 114"/>
          <p:cNvGrpSpPr/>
          <p:nvPr/>
        </p:nvGrpSpPr>
        <p:grpSpPr>
          <a:xfrm>
            <a:off x="1040893" y="1663322"/>
            <a:ext cx="1853288" cy="1079500"/>
            <a:chOff x="1176449" y="1105637"/>
            <a:chExt cx="1853288" cy="1079500"/>
          </a:xfrm>
        </p:grpSpPr>
        <p:pic>
          <p:nvPicPr>
            <p:cNvPr id="50" name="图片 49"/>
            <p:cNvPicPr>
              <a:picLocks noChangeAspect="1"/>
            </p:cNvPicPr>
            <p:nvPr/>
          </p:nvPicPr>
          <p:blipFill>
            <a:blip r:embed="rId5">
              <a:lum bright="70000" contrast="-70000"/>
            </a:blip>
            <a:stretch>
              <a:fillRect/>
            </a:stretch>
          </p:blipFill>
          <p:spPr>
            <a:xfrm>
              <a:off x="1176449" y="1105637"/>
              <a:ext cx="1853288" cy="1079500"/>
            </a:xfrm>
            <a:prstGeom prst="rect">
              <a:avLst/>
            </a:prstGeom>
          </p:spPr>
        </p:pic>
        <p:sp>
          <p:nvSpPr>
            <p:cNvPr id="112" name="矩形 111"/>
            <p:cNvSpPr/>
            <p:nvPr/>
          </p:nvSpPr>
          <p:spPr>
            <a:xfrm>
              <a:off x="1597544" y="1414554"/>
              <a:ext cx="1140056" cy="461665"/>
            </a:xfrm>
            <a:prstGeom prst="rect">
              <a:avLst/>
            </a:prstGeom>
          </p:spPr>
          <p:txBody>
            <a:bodyPr wrap="none">
              <a:spAutoFit/>
            </a:bodyPr>
            <a:lstStyle/>
            <a:p>
              <a:pPr eaLnBrk="1" hangingPunct="1">
                <a:spcBef>
                  <a:spcPct val="50000"/>
                </a:spcBef>
              </a:pPr>
              <a:r>
                <a:rPr lang="en-US" altLang="zh-CN" sz="2400" dirty="0">
                  <a:solidFill>
                    <a:srgbClr val="FF0000"/>
                  </a:solidFill>
                  <a:latin typeface="Times New Roman" panose="02020603050405020304" pitchFamily="18" charset="0"/>
                </a:rPr>
                <a:t>Internet</a:t>
              </a:r>
            </a:p>
          </p:txBody>
        </p:sp>
      </p:grpSp>
      <p:sp>
        <p:nvSpPr>
          <p:cNvPr id="2" name="乘号 1"/>
          <p:cNvSpPr/>
          <p:nvPr/>
        </p:nvSpPr>
        <p:spPr>
          <a:xfrm>
            <a:off x="2483768" y="4365104"/>
            <a:ext cx="1008112" cy="576064"/>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8" name="乘号 37"/>
          <p:cNvSpPr/>
          <p:nvPr/>
        </p:nvSpPr>
        <p:spPr>
          <a:xfrm>
            <a:off x="3166441" y="2085725"/>
            <a:ext cx="1008112" cy="576064"/>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48680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NAT</a:t>
            </a:r>
            <a:endParaRPr lang="zh-CN" altLang="en-US" dirty="0"/>
          </a:p>
        </p:txBody>
      </p:sp>
      <p:grpSp>
        <p:nvGrpSpPr>
          <p:cNvPr id="45" name="组合 44"/>
          <p:cNvGrpSpPr/>
          <p:nvPr/>
        </p:nvGrpSpPr>
        <p:grpSpPr>
          <a:xfrm>
            <a:off x="4558787" y="1648183"/>
            <a:ext cx="4128013" cy="2527800"/>
            <a:chOff x="4038909" y="1822067"/>
            <a:chExt cx="4595648" cy="2664296"/>
          </a:xfrm>
        </p:grpSpPr>
        <p:grpSp>
          <p:nvGrpSpPr>
            <p:cNvPr id="14" name="组合 13"/>
            <p:cNvGrpSpPr/>
            <p:nvPr/>
          </p:nvGrpSpPr>
          <p:grpSpPr>
            <a:xfrm>
              <a:off x="4355976" y="1822067"/>
              <a:ext cx="4278581" cy="2664296"/>
              <a:chOff x="4788024" y="2118349"/>
              <a:chExt cx="4037311" cy="2467345"/>
            </a:xfrm>
          </p:grpSpPr>
          <p:sp>
            <p:nvSpPr>
              <p:cNvPr id="15" name="圆角矩形 14"/>
              <p:cNvSpPr/>
              <p:nvPr/>
            </p:nvSpPr>
            <p:spPr>
              <a:xfrm>
                <a:off x="4788024" y="2118349"/>
                <a:ext cx="3898775" cy="246734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17" name="组合 16"/>
              <p:cNvGrpSpPr/>
              <p:nvPr/>
            </p:nvGrpSpPr>
            <p:grpSpPr>
              <a:xfrm>
                <a:off x="4788024" y="2209428"/>
                <a:ext cx="4037311" cy="2333807"/>
                <a:chOff x="4211960" y="2353444"/>
                <a:chExt cx="4037311" cy="2333807"/>
              </a:xfrm>
            </p:grpSpPr>
            <p:cxnSp>
              <p:nvCxnSpPr>
                <p:cNvPr id="18" name="曲线连接符 17"/>
                <p:cNvCxnSpPr>
                  <a:stCxn id="22" idx="0"/>
                  <a:endCxn id="23" idx="2"/>
                </p:cNvCxnSpPr>
                <p:nvPr/>
              </p:nvCxnSpPr>
              <p:spPr>
                <a:xfrm rot="5400000" flipH="1" flipV="1">
                  <a:off x="5168567" y="3162216"/>
                  <a:ext cx="367295" cy="657205"/>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19" name="曲线连接符 18"/>
                <p:cNvCxnSpPr>
                  <a:stCxn id="22" idx="0"/>
                  <a:endCxn id="24" idx="1"/>
                </p:cNvCxnSpPr>
                <p:nvPr/>
              </p:nvCxnSpPr>
              <p:spPr>
                <a:xfrm rot="16200000" flipH="1">
                  <a:off x="5195144" y="3502933"/>
                  <a:ext cx="350092" cy="693156"/>
                </a:xfrm>
                <a:prstGeom prst="curvedConnector4">
                  <a:avLst>
                    <a:gd name="adj1" fmla="val -65297"/>
                    <a:gd name="adj2" fmla="val 78121"/>
                  </a:avLst>
                </a:prstGeom>
              </p:spPr>
              <p:style>
                <a:lnRef idx="3">
                  <a:schemeClr val="accent2"/>
                </a:lnRef>
                <a:fillRef idx="0">
                  <a:schemeClr val="accent2"/>
                </a:fillRef>
                <a:effectRef idx="2">
                  <a:schemeClr val="accent2"/>
                </a:effectRef>
                <a:fontRef idx="minor">
                  <a:schemeClr val="tx1"/>
                </a:fontRef>
              </p:style>
            </p:cxnSp>
            <p:cxnSp>
              <p:nvCxnSpPr>
                <p:cNvPr id="20" name="曲线连接符 19"/>
                <p:cNvCxnSpPr>
                  <a:stCxn id="22" idx="0"/>
                  <a:endCxn id="25" idx="2"/>
                </p:cNvCxnSpPr>
                <p:nvPr/>
              </p:nvCxnSpPr>
              <p:spPr>
                <a:xfrm rot="5400000" flipH="1" flipV="1">
                  <a:off x="5709254" y="2647451"/>
                  <a:ext cx="341372" cy="1712657"/>
                </a:xfrm>
                <a:prstGeom prst="curvedConnector3">
                  <a:avLst>
                    <a:gd name="adj1" fmla="val 50000"/>
                  </a:avLst>
                </a:prstGeom>
              </p:spPr>
              <p:style>
                <a:lnRef idx="2">
                  <a:schemeClr val="accent5"/>
                </a:lnRef>
                <a:fillRef idx="0">
                  <a:schemeClr val="accent5"/>
                </a:fillRef>
                <a:effectRef idx="1">
                  <a:schemeClr val="accent5"/>
                </a:effectRef>
                <a:fontRef idx="minor">
                  <a:schemeClr val="tx1"/>
                </a:fontRef>
              </p:style>
            </p:cxnSp>
            <p:grpSp>
              <p:nvGrpSpPr>
                <p:cNvPr id="21" name="组合 20"/>
                <p:cNvGrpSpPr/>
                <p:nvPr/>
              </p:nvGrpSpPr>
              <p:grpSpPr>
                <a:xfrm>
                  <a:off x="4211960" y="2353444"/>
                  <a:ext cx="4037311" cy="2333807"/>
                  <a:chOff x="4818808" y="2488168"/>
                  <a:chExt cx="4347912" cy="2633013"/>
                </a:xfrm>
              </p:grpSpPr>
              <p:pic>
                <p:nvPicPr>
                  <p:cNvPr id="22" name="图片 21"/>
                  <p:cNvPicPr>
                    <a:picLocks noChangeAspect="1"/>
                  </p:cNvPicPr>
                  <p:nvPr/>
                </p:nvPicPr>
                <p:blipFill>
                  <a:blip r:embed="rId2"/>
                  <a:stretch>
                    <a:fillRect/>
                  </a:stretch>
                </p:blipFill>
                <p:spPr>
                  <a:xfrm>
                    <a:off x="5273063" y="3978551"/>
                    <a:ext cx="839680" cy="720080"/>
                  </a:xfrm>
                  <a:prstGeom prst="rect">
                    <a:avLst/>
                  </a:prstGeom>
                </p:spPr>
              </p:pic>
              <p:pic>
                <p:nvPicPr>
                  <p:cNvPr id="23" name="图片 22"/>
                  <p:cNvPicPr>
                    <a:picLocks noChangeAspect="1"/>
                  </p:cNvPicPr>
                  <p:nvPr/>
                </p:nvPicPr>
                <p:blipFill>
                  <a:blip r:embed="rId3"/>
                  <a:stretch>
                    <a:fillRect/>
                  </a:stretch>
                </p:blipFill>
                <p:spPr>
                  <a:xfrm>
                    <a:off x="6054071" y="2882293"/>
                    <a:ext cx="693192" cy="681874"/>
                  </a:xfrm>
                  <a:prstGeom prst="rect">
                    <a:avLst/>
                  </a:prstGeom>
                </p:spPr>
              </p:pic>
              <p:pic>
                <p:nvPicPr>
                  <p:cNvPr id="24" name="图片 23"/>
                  <p:cNvPicPr>
                    <a:picLocks noChangeAspect="1"/>
                  </p:cNvPicPr>
                  <p:nvPr/>
                </p:nvPicPr>
                <p:blipFill>
                  <a:blip r:embed="rId4"/>
                  <a:stretch>
                    <a:fillRect/>
                  </a:stretch>
                </p:blipFill>
                <p:spPr>
                  <a:xfrm>
                    <a:off x="6439385" y="4032590"/>
                    <a:ext cx="782704" cy="681874"/>
                  </a:xfrm>
                  <a:prstGeom prst="rect">
                    <a:avLst/>
                  </a:prstGeom>
                </p:spPr>
              </p:pic>
              <p:pic>
                <p:nvPicPr>
                  <p:cNvPr id="25" name="图片 24"/>
                  <p:cNvPicPr>
                    <a:picLocks noChangeAspect="1"/>
                  </p:cNvPicPr>
                  <p:nvPr/>
                </p:nvPicPr>
                <p:blipFill>
                  <a:blip r:embed="rId4"/>
                  <a:stretch>
                    <a:fillRect/>
                  </a:stretch>
                </p:blipFill>
                <p:spPr>
                  <a:xfrm>
                    <a:off x="7145967" y="2911539"/>
                    <a:ext cx="782704" cy="681874"/>
                  </a:xfrm>
                  <a:prstGeom prst="rect">
                    <a:avLst/>
                  </a:prstGeom>
                </p:spPr>
              </p:pic>
              <p:sp>
                <p:nvSpPr>
                  <p:cNvPr id="26" name="矩形 25"/>
                  <p:cNvSpPr/>
                  <p:nvPr/>
                </p:nvSpPr>
                <p:spPr>
                  <a:xfrm>
                    <a:off x="4818808" y="4714464"/>
                    <a:ext cx="1877351" cy="406717"/>
                  </a:xfrm>
                  <a:prstGeom prst="rect">
                    <a:avLst/>
                  </a:prstGeom>
                </p:spPr>
                <p:txBody>
                  <a:bodyPr wrap="none">
                    <a:spAutoFit/>
                  </a:bodyPr>
                  <a:lstStyle/>
                  <a:p>
                    <a:r>
                      <a:rPr lang="en-US" altLang="zh-CN" b="1" dirty="0" smtClean="0">
                        <a:solidFill>
                          <a:srgbClr val="0033CC"/>
                        </a:solidFill>
                      </a:rPr>
                      <a:t>192.168.152.1</a:t>
                    </a:r>
                    <a:endParaRPr lang="zh-CN" altLang="en-US" dirty="0"/>
                  </a:p>
                </p:txBody>
              </p:sp>
              <p:sp>
                <p:nvSpPr>
                  <p:cNvPr id="27" name="矩形 26"/>
                  <p:cNvSpPr/>
                  <p:nvPr/>
                </p:nvSpPr>
                <p:spPr>
                  <a:xfrm>
                    <a:off x="4831354" y="2488168"/>
                    <a:ext cx="2167513" cy="406717"/>
                  </a:xfrm>
                  <a:prstGeom prst="rect">
                    <a:avLst/>
                  </a:prstGeom>
                </p:spPr>
                <p:txBody>
                  <a:bodyPr wrap="none">
                    <a:spAutoFit/>
                  </a:bodyPr>
                  <a:lstStyle/>
                  <a:p>
                    <a:r>
                      <a:rPr lang="en-US" altLang="zh-CN" b="1" dirty="0" smtClean="0">
                        <a:solidFill>
                          <a:srgbClr val="0033CC"/>
                        </a:solidFill>
                      </a:rPr>
                      <a:t>192.168.152.102</a:t>
                    </a:r>
                    <a:endParaRPr lang="zh-CN" altLang="en-US" dirty="0"/>
                  </a:p>
                </p:txBody>
              </p:sp>
              <p:sp>
                <p:nvSpPr>
                  <p:cNvPr id="28" name="矩形 27"/>
                  <p:cNvSpPr/>
                  <p:nvPr/>
                </p:nvSpPr>
                <p:spPr>
                  <a:xfrm>
                    <a:off x="6999374" y="2506405"/>
                    <a:ext cx="2022432" cy="406717"/>
                  </a:xfrm>
                  <a:prstGeom prst="rect">
                    <a:avLst/>
                  </a:prstGeom>
                </p:spPr>
                <p:txBody>
                  <a:bodyPr wrap="none">
                    <a:spAutoFit/>
                  </a:bodyPr>
                  <a:lstStyle/>
                  <a:p>
                    <a:r>
                      <a:rPr lang="en-US" altLang="zh-CN" b="1" dirty="0" smtClean="0">
                        <a:solidFill>
                          <a:srgbClr val="0033CC"/>
                        </a:solidFill>
                      </a:rPr>
                      <a:t>192.168.152.15</a:t>
                    </a:r>
                    <a:endParaRPr lang="zh-CN" altLang="en-US" dirty="0"/>
                  </a:p>
                </p:txBody>
              </p:sp>
              <p:sp>
                <p:nvSpPr>
                  <p:cNvPr id="29" name="矩形 28"/>
                  <p:cNvSpPr/>
                  <p:nvPr/>
                </p:nvSpPr>
                <p:spPr>
                  <a:xfrm>
                    <a:off x="6999207" y="3729274"/>
                    <a:ext cx="2167513" cy="406717"/>
                  </a:xfrm>
                  <a:prstGeom prst="rect">
                    <a:avLst/>
                  </a:prstGeom>
                </p:spPr>
                <p:txBody>
                  <a:bodyPr wrap="none">
                    <a:spAutoFit/>
                  </a:bodyPr>
                  <a:lstStyle/>
                  <a:p>
                    <a:r>
                      <a:rPr lang="en-US" altLang="zh-CN" b="1" dirty="0" smtClean="0">
                        <a:solidFill>
                          <a:srgbClr val="0033CC"/>
                        </a:solidFill>
                      </a:rPr>
                      <a:t>192.168.152.160</a:t>
                    </a:r>
                    <a:endParaRPr lang="zh-CN" altLang="en-US" dirty="0"/>
                  </a:p>
                </p:txBody>
              </p:sp>
            </p:grpSp>
          </p:grpSp>
        </p:grpSp>
        <p:pic>
          <p:nvPicPr>
            <p:cNvPr id="3" name="图片 2"/>
            <p:cNvPicPr>
              <a:picLocks noChangeAspect="1"/>
            </p:cNvPicPr>
            <p:nvPr/>
          </p:nvPicPr>
          <p:blipFill>
            <a:blip r:embed="rId5"/>
            <a:stretch>
              <a:fillRect/>
            </a:stretch>
          </p:blipFill>
          <p:spPr>
            <a:xfrm>
              <a:off x="4038909" y="2592647"/>
              <a:ext cx="567905" cy="879190"/>
            </a:xfrm>
            <a:prstGeom prst="rect">
              <a:avLst/>
            </a:prstGeom>
          </p:spPr>
        </p:pic>
      </p:grpSp>
      <p:cxnSp>
        <p:nvCxnSpPr>
          <p:cNvPr id="10" name="曲线连接符 9"/>
          <p:cNvCxnSpPr>
            <a:stCxn id="3" idx="3"/>
            <a:endCxn id="22" idx="1"/>
          </p:cNvCxnSpPr>
          <p:nvPr/>
        </p:nvCxnSpPr>
        <p:spPr>
          <a:xfrm>
            <a:off x="5068904" y="2796359"/>
            <a:ext cx="176212" cy="625470"/>
          </a:xfrm>
          <a:prstGeom prst="curvedConnector3">
            <a:avLst>
              <a:gd name="adj1" fmla="val 50000"/>
            </a:avLst>
          </a:prstGeom>
        </p:spPr>
        <p:style>
          <a:lnRef idx="3">
            <a:schemeClr val="accent5"/>
          </a:lnRef>
          <a:fillRef idx="0">
            <a:schemeClr val="accent5"/>
          </a:fillRef>
          <a:effectRef idx="2">
            <a:schemeClr val="accent5"/>
          </a:effectRef>
          <a:fontRef idx="minor">
            <a:schemeClr val="tx1"/>
          </a:fontRef>
        </p:style>
      </p:cxnSp>
      <p:cxnSp>
        <p:nvCxnSpPr>
          <p:cNvPr id="31" name="曲线连接符 30"/>
          <p:cNvCxnSpPr>
            <a:stCxn id="3" idx="1"/>
            <a:endCxn id="36" idx="3"/>
          </p:cNvCxnSpPr>
          <p:nvPr/>
        </p:nvCxnSpPr>
        <p:spPr>
          <a:xfrm rot="10800000">
            <a:off x="3312215" y="2056699"/>
            <a:ext cx="1246572" cy="739660"/>
          </a:xfrm>
          <a:prstGeom prst="curvedConnector3">
            <a:avLst>
              <a:gd name="adj1" fmla="val 50000"/>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grpSp>
        <p:nvGrpSpPr>
          <p:cNvPr id="35" name="组合 34"/>
          <p:cNvGrpSpPr/>
          <p:nvPr/>
        </p:nvGrpSpPr>
        <p:grpSpPr>
          <a:xfrm>
            <a:off x="1458927" y="1516949"/>
            <a:ext cx="1853288" cy="1079500"/>
            <a:chOff x="1122068" y="133775"/>
            <a:chExt cx="1853288" cy="1079500"/>
          </a:xfrm>
        </p:grpSpPr>
        <p:pic>
          <p:nvPicPr>
            <p:cNvPr id="36" name="图片 35"/>
            <p:cNvPicPr>
              <a:picLocks noChangeAspect="1"/>
            </p:cNvPicPr>
            <p:nvPr/>
          </p:nvPicPr>
          <p:blipFill>
            <a:blip r:embed="rId6">
              <a:lum bright="70000" contrast="-70000"/>
            </a:blip>
            <a:stretch>
              <a:fillRect/>
            </a:stretch>
          </p:blipFill>
          <p:spPr>
            <a:xfrm>
              <a:off x="1122068" y="133775"/>
              <a:ext cx="1853288" cy="1079500"/>
            </a:xfrm>
            <a:prstGeom prst="rect">
              <a:avLst/>
            </a:prstGeom>
          </p:spPr>
        </p:pic>
        <p:sp>
          <p:nvSpPr>
            <p:cNvPr id="37" name="矩形 36"/>
            <p:cNvSpPr/>
            <p:nvPr/>
          </p:nvSpPr>
          <p:spPr>
            <a:xfrm>
              <a:off x="1598414" y="438412"/>
              <a:ext cx="1140056" cy="461665"/>
            </a:xfrm>
            <a:prstGeom prst="rect">
              <a:avLst/>
            </a:prstGeom>
          </p:spPr>
          <p:txBody>
            <a:bodyPr wrap="none">
              <a:spAutoFit/>
            </a:bodyPr>
            <a:lstStyle/>
            <a:p>
              <a:pPr eaLnBrk="1" hangingPunct="1">
                <a:spcBef>
                  <a:spcPct val="50000"/>
                </a:spcBef>
              </a:pPr>
              <a:r>
                <a:rPr lang="en-US" altLang="zh-CN" sz="2400" dirty="0">
                  <a:solidFill>
                    <a:srgbClr val="FF0000"/>
                  </a:solidFill>
                  <a:latin typeface="Times New Roman" panose="02020603050405020304" pitchFamily="18" charset="0"/>
                </a:rPr>
                <a:t>Internet</a:t>
              </a:r>
            </a:p>
          </p:txBody>
        </p:sp>
      </p:grpSp>
      <p:grpSp>
        <p:nvGrpSpPr>
          <p:cNvPr id="48" name="组合 47"/>
          <p:cNvGrpSpPr/>
          <p:nvPr/>
        </p:nvGrpSpPr>
        <p:grpSpPr>
          <a:xfrm>
            <a:off x="753173" y="3744684"/>
            <a:ext cx="4134207" cy="2507283"/>
            <a:chOff x="4038909" y="1822065"/>
            <a:chExt cx="4589691" cy="2664296"/>
          </a:xfrm>
        </p:grpSpPr>
        <p:grpSp>
          <p:nvGrpSpPr>
            <p:cNvPr id="49" name="组合 48"/>
            <p:cNvGrpSpPr/>
            <p:nvPr/>
          </p:nvGrpSpPr>
          <p:grpSpPr>
            <a:xfrm>
              <a:off x="4355976" y="1822065"/>
              <a:ext cx="4272624" cy="2664296"/>
              <a:chOff x="4788024" y="2118347"/>
              <a:chExt cx="4031690" cy="2467345"/>
            </a:xfrm>
          </p:grpSpPr>
          <p:sp>
            <p:nvSpPr>
              <p:cNvPr id="52" name="圆角矩形 51"/>
              <p:cNvSpPr/>
              <p:nvPr/>
            </p:nvSpPr>
            <p:spPr>
              <a:xfrm>
                <a:off x="4788024" y="2118347"/>
                <a:ext cx="3898776" cy="246734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53" name="组合 52"/>
              <p:cNvGrpSpPr/>
              <p:nvPr/>
            </p:nvGrpSpPr>
            <p:grpSpPr>
              <a:xfrm>
                <a:off x="4788024" y="2209428"/>
                <a:ext cx="4031690" cy="2336757"/>
                <a:chOff x="4211960" y="2353444"/>
                <a:chExt cx="4031690" cy="2336757"/>
              </a:xfrm>
            </p:grpSpPr>
            <p:cxnSp>
              <p:nvCxnSpPr>
                <p:cNvPr id="54" name="曲线连接符 53"/>
                <p:cNvCxnSpPr>
                  <a:stCxn id="58" idx="0"/>
                  <a:endCxn id="59" idx="2"/>
                </p:cNvCxnSpPr>
                <p:nvPr/>
              </p:nvCxnSpPr>
              <p:spPr>
                <a:xfrm rot="5400000" flipH="1" flipV="1">
                  <a:off x="5168567" y="3162216"/>
                  <a:ext cx="367295" cy="657205"/>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55" name="曲线连接符 54"/>
                <p:cNvCxnSpPr>
                  <a:stCxn id="58" idx="0"/>
                  <a:endCxn id="60" idx="1"/>
                </p:cNvCxnSpPr>
                <p:nvPr/>
              </p:nvCxnSpPr>
              <p:spPr>
                <a:xfrm rot="16200000" flipH="1">
                  <a:off x="5195144" y="3502933"/>
                  <a:ext cx="350092" cy="693156"/>
                </a:xfrm>
                <a:prstGeom prst="curvedConnector4">
                  <a:avLst>
                    <a:gd name="adj1" fmla="val -65297"/>
                    <a:gd name="adj2" fmla="val 78121"/>
                  </a:avLst>
                </a:prstGeom>
              </p:spPr>
              <p:style>
                <a:lnRef idx="3">
                  <a:schemeClr val="accent2"/>
                </a:lnRef>
                <a:fillRef idx="0">
                  <a:schemeClr val="accent2"/>
                </a:fillRef>
                <a:effectRef idx="2">
                  <a:schemeClr val="accent2"/>
                </a:effectRef>
                <a:fontRef idx="minor">
                  <a:schemeClr val="tx1"/>
                </a:fontRef>
              </p:style>
            </p:cxnSp>
            <p:cxnSp>
              <p:nvCxnSpPr>
                <p:cNvPr id="56" name="曲线连接符 55"/>
                <p:cNvCxnSpPr>
                  <a:stCxn id="58" idx="0"/>
                  <a:endCxn id="61" idx="2"/>
                </p:cNvCxnSpPr>
                <p:nvPr/>
              </p:nvCxnSpPr>
              <p:spPr>
                <a:xfrm rot="5400000" flipH="1" flipV="1">
                  <a:off x="5709254" y="2647451"/>
                  <a:ext cx="341372" cy="1712657"/>
                </a:xfrm>
                <a:prstGeom prst="curvedConnector3">
                  <a:avLst>
                    <a:gd name="adj1" fmla="val 50000"/>
                  </a:avLst>
                </a:prstGeom>
              </p:spPr>
              <p:style>
                <a:lnRef idx="2">
                  <a:schemeClr val="accent5"/>
                </a:lnRef>
                <a:fillRef idx="0">
                  <a:schemeClr val="accent5"/>
                </a:fillRef>
                <a:effectRef idx="1">
                  <a:schemeClr val="accent5"/>
                </a:effectRef>
                <a:fontRef idx="minor">
                  <a:schemeClr val="tx1"/>
                </a:fontRef>
              </p:style>
            </p:cxnSp>
            <p:grpSp>
              <p:nvGrpSpPr>
                <p:cNvPr id="57" name="组合 56"/>
                <p:cNvGrpSpPr/>
                <p:nvPr/>
              </p:nvGrpSpPr>
              <p:grpSpPr>
                <a:xfrm>
                  <a:off x="4211960" y="2353444"/>
                  <a:ext cx="4031690" cy="2336757"/>
                  <a:chOff x="4818808" y="2488168"/>
                  <a:chExt cx="4341859" cy="2636341"/>
                </a:xfrm>
              </p:grpSpPr>
              <p:pic>
                <p:nvPicPr>
                  <p:cNvPr id="58" name="图片 57"/>
                  <p:cNvPicPr>
                    <a:picLocks noChangeAspect="1"/>
                  </p:cNvPicPr>
                  <p:nvPr/>
                </p:nvPicPr>
                <p:blipFill>
                  <a:blip r:embed="rId2"/>
                  <a:stretch>
                    <a:fillRect/>
                  </a:stretch>
                </p:blipFill>
                <p:spPr>
                  <a:xfrm>
                    <a:off x="5273063" y="3978551"/>
                    <a:ext cx="839680" cy="720080"/>
                  </a:xfrm>
                  <a:prstGeom prst="rect">
                    <a:avLst/>
                  </a:prstGeom>
                </p:spPr>
              </p:pic>
              <p:pic>
                <p:nvPicPr>
                  <p:cNvPr id="59" name="图片 58"/>
                  <p:cNvPicPr>
                    <a:picLocks noChangeAspect="1"/>
                  </p:cNvPicPr>
                  <p:nvPr/>
                </p:nvPicPr>
                <p:blipFill>
                  <a:blip r:embed="rId3"/>
                  <a:stretch>
                    <a:fillRect/>
                  </a:stretch>
                </p:blipFill>
                <p:spPr>
                  <a:xfrm>
                    <a:off x="6054071" y="2882293"/>
                    <a:ext cx="693192" cy="681874"/>
                  </a:xfrm>
                  <a:prstGeom prst="rect">
                    <a:avLst/>
                  </a:prstGeom>
                </p:spPr>
              </p:pic>
              <p:pic>
                <p:nvPicPr>
                  <p:cNvPr id="60" name="图片 59"/>
                  <p:cNvPicPr>
                    <a:picLocks noChangeAspect="1"/>
                  </p:cNvPicPr>
                  <p:nvPr/>
                </p:nvPicPr>
                <p:blipFill>
                  <a:blip r:embed="rId4"/>
                  <a:stretch>
                    <a:fillRect/>
                  </a:stretch>
                </p:blipFill>
                <p:spPr>
                  <a:xfrm>
                    <a:off x="6439385" y="4032590"/>
                    <a:ext cx="782704" cy="681874"/>
                  </a:xfrm>
                  <a:prstGeom prst="rect">
                    <a:avLst/>
                  </a:prstGeom>
                </p:spPr>
              </p:pic>
              <p:pic>
                <p:nvPicPr>
                  <p:cNvPr id="61" name="图片 60"/>
                  <p:cNvPicPr>
                    <a:picLocks noChangeAspect="1"/>
                  </p:cNvPicPr>
                  <p:nvPr/>
                </p:nvPicPr>
                <p:blipFill>
                  <a:blip r:embed="rId4"/>
                  <a:stretch>
                    <a:fillRect/>
                  </a:stretch>
                </p:blipFill>
                <p:spPr>
                  <a:xfrm>
                    <a:off x="7145967" y="2911539"/>
                    <a:ext cx="782704" cy="681874"/>
                  </a:xfrm>
                  <a:prstGeom prst="rect">
                    <a:avLst/>
                  </a:prstGeom>
                </p:spPr>
              </p:pic>
              <p:sp>
                <p:nvSpPr>
                  <p:cNvPr id="62" name="矩形 61"/>
                  <p:cNvSpPr/>
                  <p:nvPr/>
                </p:nvSpPr>
                <p:spPr>
                  <a:xfrm>
                    <a:off x="4818808" y="4714464"/>
                    <a:ext cx="1872108" cy="410045"/>
                  </a:xfrm>
                  <a:prstGeom prst="rect">
                    <a:avLst/>
                  </a:prstGeom>
                </p:spPr>
                <p:txBody>
                  <a:bodyPr wrap="none">
                    <a:spAutoFit/>
                  </a:bodyPr>
                  <a:lstStyle/>
                  <a:p>
                    <a:r>
                      <a:rPr lang="en-US" altLang="zh-CN" b="1" dirty="0" smtClean="0">
                        <a:solidFill>
                          <a:srgbClr val="0033CC"/>
                        </a:solidFill>
                      </a:rPr>
                      <a:t>192.168.152.1</a:t>
                    </a:r>
                    <a:endParaRPr lang="zh-CN" altLang="en-US" dirty="0"/>
                  </a:p>
                </p:txBody>
              </p:sp>
              <p:sp>
                <p:nvSpPr>
                  <p:cNvPr id="63" name="矩形 62"/>
                  <p:cNvSpPr/>
                  <p:nvPr/>
                </p:nvSpPr>
                <p:spPr>
                  <a:xfrm>
                    <a:off x="4831354" y="2488168"/>
                    <a:ext cx="2161460" cy="410045"/>
                  </a:xfrm>
                  <a:prstGeom prst="rect">
                    <a:avLst/>
                  </a:prstGeom>
                </p:spPr>
                <p:txBody>
                  <a:bodyPr wrap="none">
                    <a:spAutoFit/>
                  </a:bodyPr>
                  <a:lstStyle/>
                  <a:p>
                    <a:r>
                      <a:rPr lang="en-US" altLang="zh-CN" b="1" dirty="0" smtClean="0">
                        <a:solidFill>
                          <a:srgbClr val="0033CC"/>
                        </a:solidFill>
                      </a:rPr>
                      <a:t>192.168.152.102</a:t>
                    </a:r>
                    <a:endParaRPr lang="zh-CN" altLang="en-US" dirty="0"/>
                  </a:p>
                </p:txBody>
              </p:sp>
              <p:sp>
                <p:nvSpPr>
                  <p:cNvPr id="64" name="矩形 63"/>
                  <p:cNvSpPr/>
                  <p:nvPr/>
                </p:nvSpPr>
                <p:spPr>
                  <a:xfrm>
                    <a:off x="6999374" y="2506405"/>
                    <a:ext cx="2016784" cy="410045"/>
                  </a:xfrm>
                  <a:prstGeom prst="rect">
                    <a:avLst/>
                  </a:prstGeom>
                </p:spPr>
                <p:txBody>
                  <a:bodyPr wrap="none">
                    <a:spAutoFit/>
                  </a:bodyPr>
                  <a:lstStyle/>
                  <a:p>
                    <a:r>
                      <a:rPr lang="en-US" altLang="zh-CN" b="1" dirty="0" smtClean="0">
                        <a:solidFill>
                          <a:srgbClr val="0033CC"/>
                        </a:solidFill>
                      </a:rPr>
                      <a:t>192.168.152.15</a:t>
                    </a:r>
                    <a:endParaRPr lang="zh-CN" altLang="en-US" dirty="0"/>
                  </a:p>
                </p:txBody>
              </p:sp>
              <p:sp>
                <p:nvSpPr>
                  <p:cNvPr id="65" name="矩形 64"/>
                  <p:cNvSpPr/>
                  <p:nvPr/>
                </p:nvSpPr>
                <p:spPr>
                  <a:xfrm>
                    <a:off x="6999207" y="3729274"/>
                    <a:ext cx="2161460" cy="410045"/>
                  </a:xfrm>
                  <a:prstGeom prst="rect">
                    <a:avLst/>
                  </a:prstGeom>
                </p:spPr>
                <p:txBody>
                  <a:bodyPr wrap="none">
                    <a:spAutoFit/>
                  </a:bodyPr>
                  <a:lstStyle/>
                  <a:p>
                    <a:r>
                      <a:rPr lang="en-US" altLang="zh-CN" b="1" dirty="0" smtClean="0">
                        <a:solidFill>
                          <a:srgbClr val="0033CC"/>
                        </a:solidFill>
                      </a:rPr>
                      <a:t>192.168.152.160</a:t>
                    </a:r>
                    <a:endParaRPr lang="zh-CN" altLang="en-US" dirty="0"/>
                  </a:p>
                </p:txBody>
              </p:sp>
            </p:grpSp>
          </p:grpSp>
        </p:grpSp>
        <p:pic>
          <p:nvPicPr>
            <p:cNvPr id="51" name="图片 50"/>
            <p:cNvPicPr>
              <a:picLocks noChangeAspect="1"/>
            </p:cNvPicPr>
            <p:nvPr/>
          </p:nvPicPr>
          <p:blipFill>
            <a:blip r:embed="rId5"/>
            <a:stretch>
              <a:fillRect/>
            </a:stretch>
          </p:blipFill>
          <p:spPr>
            <a:xfrm>
              <a:off x="4038909" y="2592647"/>
              <a:ext cx="567905" cy="879190"/>
            </a:xfrm>
            <a:prstGeom prst="rect">
              <a:avLst/>
            </a:prstGeom>
          </p:spPr>
        </p:pic>
      </p:grpSp>
      <p:cxnSp>
        <p:nvCxnSpPr>
          <p:cNvPr id="66" name="曲线连接符 65"/>
          <p:cNvCxnSpPr>
            <a:stCxn id="51" idx="3"/>
            <a:endCxn id="58" idx="1"/>
          </p:cNvCxnSpPr>
          <p:nvPr/>
        </p:nvCxnSpPr>
        <p:spPr>
          <a:xfrm>
            <a:off x="1264719" y="4883543"/>
            <a:ext cx="176705" cy="620392"/>
          </a:xfrm>
          <a:prstGeom prst="curvedConnector3">
            <a:avLst>
              <a:gd name="adj1" fmla="val 50000"/>
            </a:avLst>
          </a:prstGeom>
        </p:spPr>
        <p:style>
          <a:lnRef idx="3">
            <a:schemeClr val="accent5"/>
          </a:lnRef>
          <a:fillRef idx="0">
            <a:schemeClr val="accent5"/>
          </a:fillRef>
          <a:effectRef idx="2">
            <a:schemeClr val="accent5"/>
          </a:effectRef>
          <a:fontRef idx="minor">
            <a:schemeClr val="tx1"/>
          </a:fontRef>
        </p:style>
      </p:cxnSp>
      <p:cxnSp>
        <p:nvCxnSpPr>
          <p:cNvPr id="68" name="曲线连接符 67"/>
          <p:cNvCxnSpPr>
            <a:stCxn id="51" idx="1"/>
            <a:endCxn id="36" idx="2"/>
          </p:cNvCxnSpPr>
          <p:nvPr/>
        </p:nvCxnSpPr>
        <p:spPr>
          <a:xfrm rot="10800000" flipH="1">
            <a:off x="753173" y="2596449"/>
            <a:ext cx="1632398" cy="2287094"/>
          </a:xfrm>
          <a:prstGeom prst="curvedConnector4">
            <a:avLst>
              <a:gd name="adj1" fmla="val -14004"/>
              <a:gd name="adj2" fmla="val 59044"/>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353950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IPV6</a:t>
            </a:r>
            <a:endParaRPr lang="zh-CN" altLang="en-US" dirty="0"/>
          </a:p>
        </p:txBody>
      </p:sp>
      <p:sp>
        <p:nvSpPr>
          <p:cNvPr id="4" name="内容占位符 2"/>
          <p:cNvSpPr txBox="1">
            <a:spLocks/>
          </p:cNvSpPr>
          <p:nvPr/>
        </p:nvSpPr>
        <p:spPr>
          <a:xfrm>
            <a:off x="1475656" y="2636912"/>
            <a:ext cx="6347048" cy="3180184"/>
          </a:xfr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latin typeface="Adobe 楷体 Std R" panose="02020400000000000000" pitchFamily="18" charset="-122"/>
                <a:ea typeface="Adobe 楷体 Std R" panose="02020400000000000000" pitchFamily="18" charset="-122"/>
              </a:rPr>
              <a:t>数值更大 </a:t>
            </a:r>
            <a:r>
              <a:rPr lang="en-US" altLang="zh-CN" dirty="0">
                <a:latin typeface="Adobe 楷体 Std R" panose="02020400000000000000" pitchFamily="18" charset="-122"/>
                <a:ea typeface="Adobe 楷体 Std R" panose="02020400000000000000" pitchFamily="18" charset="-122"/>
                <a:sym typeface="Wingdings" panose="05000000000000000000" pitchFamily="2" charset="2"/>
              </a:rPr>
              <a:t> </a:t>
            </a:r>
            <a:r>
              <a:rPr lang="en-US" altLang="zh-CN" dirty="0">
                <a:latin typeface="Adobe 楷体 Std R" panose="02020400000000000000" pitchFamily="18" charset="-122"/>
                <a:ea typeface="Adobe 楷体 Std R" panose="02020400000000000000" pitchFamily="18" charset="-122"/>
              </a:rPr>
              <a:t>16</a:t>
            </a:r>
            <a:r>
              <a:rPr lang="zh-CN" altLang="en-US" dirty="0">
                <a:latin typeface="Adobe 楷体 Std R" panose="02020400000000000000" pitchFamily="18" charset="-122"/>
                <a:ea typeface="Adobe 楷体 Std R" panose="02020400000000000000" pitchFamily="18" charset="-122"/>
              </a:rPr>
              <a:t>字节</a:t>
            </a:r>
            <a:r>
              <a:rPr lang="en-US" altLang="zh-CN" dirty="0">
                <a:latin typeface="Adobe 楷体 Std R" panose="02020400000000000000" pitchFamily="18" charset="-122"/>
                <a:ea typeface="Adobe 楷体 Std R" panose="02020400000000000000" pitchFamily="18" charset="-122"/>
              </a:rPr>
              <a:t>128</a:t>
            </a:r>
            <a:r>
              <a:rPr lang="zh-CN" altLang="en-US" dirty="0" smtClean="0">
                <a:latin typeface="Adobe 楷体 Std R" panose="02020400000000000000" pitchFamily="18" charset="-122"/>
                <a:ea typeface="Adobe 楷体 Std R" panose="02020400000000000000" pitchFamily="18" charset="-122"/>
              </a:rPr>
              <a:t>位</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地球上每粒沙子都有一个</a:t>
            </a:r>
            <a:r>
              <a:rPr lang="en-US" altLang="zh-CN" dirty="0" smtClean="0">
                <a:latin typeface="Adobe 楷体 Std R" panose="02020400000000000000" pitchFamily="18" charset="-122"/>
                <a:ea typeface="Adobe 楷体 Std R" panose="02020400000000000000" pitchFamily="18" charset="-122"/>
              </a:rPr>
              <a:t>IP</a:t>
            </a:r>
            <a:r>
              <a:rPr lang="zh-CN" altLang="en-US" dirty="0" smtClean="0">
                <a:latin typeface="Adobe 楷体 Std R" panose="02020400000000000000" pitchFamily="18" charset="-122"/>
                <a:ea typeface="Adobe 楷体 Std R" panose="02020400000000000000" pitchFamily="18" charset="-122"/>
              </a:rPr>
              <a:t>地址</a:t>
            </a:r>
            <a:endParaRPr lang="en-US" altLang="zh-CN"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809976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端口</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是一个</a:t>
            </a:r>
            <a:r>
              <a:rPr lang="en-US" altLang="zh-CN" dirty="0" smtClean="0">
                <a:latin typeface="Adobe 楷体 Std R" panose="02020400000000000000" pitchFamily="18" charset="-122"/>
                <a:ea typeface="Adobe 楷体 Std R" panose="02020400000000000000" pitchFamily="18" charset="-122"/>
              </a:rPr>
              <a:t>2</a:t>
            </a:r>
            <a:r>
              <a:rPr lang="zh-CN" altLang="en-US" dirty="0" smtClean="0">
                <a:latin typeface="Adobe 楷体 Std R" panose="02020400000000000000" pitchFamily="18" charset="-122"/>
                <a:ea typeface="Adobe 楷体 Std R" panose="02020400000000000000" pitchFamily="18" charset="-122"/>
              </a:rPr>
              <a:t>字节</a:t>
            </a:r>
            <a:r>
              <a:rPr lang="en-US" altLang="zh-CN" dirty="0" smtClean="0">
                <a:latin typeface="Adobe 楷体 Std R" panose="02020400000000000000" pitchFamily="18" charset="-122"/>
                <a:ea typeface="Adobe 楷体 Std R" panose="02020400000000000000" pitchFamily="18" charset="-122"/>
              </a:rPr>
              <a:t>16</a:t>
            </a:r>
            <a:r>
              <a:rPr lang="zh-CN" altLang="en-US" dirty="0" smtClean="0">
                <a:latin typeface="Adobe 楷体 Std R" panose="02020400000000000000" pitchFamily="18" charset="-122"/>
                <a:ea typeface="Adobe 楷体 Std R" panose="02020400000000000000" pitchFamily="18" charset="-122"/>
              </a:rPr>
              <a:t>位的无符号整数</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取值范围是多少？</a:t>
            </a:r>
            <a:endParaRPr lang="en-US" altLang="zh-CN" dirty="0" smtClean="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15463129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Port</a:t>
            </a:r>
            <a:endParaRPr lang="zh-CN" altLang="en-US" dirty="0"/>
          </a:p>
        </p:txBody>
      </p:sp>
      <p:grpSp>
        <p:nvGrpSpPr>
          <p:cNvPr id="3" name="组合 2"/>
          <p:cNvGrpSpPr/>
          <p:nvPr/>
        </p:nvGrpSpPr>
        <p:grpSpPr>
          <a:xfrm>
            <a:off x="1331640" y="2924944"/>
            <a:ext cx="6863980" cy="2088232"/>
            <a:chOff x="1209823" y="2850094"/>
            <a:chExt cx="6863980" cy="2088232"/>
          </a:xfrm>
        </p:grpSpPr>
        <p:pic>
          <p:nvPicPr>
            <p:cNvPr id="4" name="图片 3"/>
            <p:cNvPicPr>
              <a:picLocks noChangeAspect="1"/>
            </p:cNvPicPr>
            <p:nvPr/>
          </p:nvPicPr>
          <p:blipFill>
            <a:blip r:embed="rId2"/>
            <a:stretch>
              <a:fillRect/>
            </a:stretch>
          </p:blipFill>
          <p:spPr>
            <a:xfrm>
              <a:off x="1209823" y="2850094"/>
              <a:ext cx="3758818" cy="2088232"/>
            </a:xfrm>
            <a:prstGeom prst="rect">
              <a:avLst/>
            </a:prstGeom>
          </p:spPr>
        </p:pic>
        <p:pic>
          <p:nvPicPr>
            <p:cNvPr id="5" name="图片 4"/>
            <p:cNvPicPr>
              <a:picLocks noChangeAspect="1"/>
            </p:cNvPicPr>
            <p:nvPr/>
          </p:nvPicPr>
          <p:blipFill>
            <a:blip r:embed="rId3"/>
            <a:stretch>
              <a:fillRect/>
            </a:stretch>
          </p:blipFill>
          <p:spPr>
            <a:xfrm>
              <a:off x="4968641" y="2850094"/>
              <a:ext cx="3105162" cy="2080459"/>
            </a:xfrm>
            <a:prstGeom prst="rect">
              <a:avLst/>
            </a:prstGeom>
          </p:spPr>
        </p:pic>
      </p:grpSp>
    </p:spTree>
    <p:extLst>
      <p:ext uri="{BB962C8B-B14F-4D97-AF65-F5344CB8AC3E}">
        <p14:creationId xmlns:p14="http://schemas.microsoft.com/office/powerpoint/2010/main" val="300049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Adobe 黑体 Std R" panose="020B0400000000000000" pitchFamily="34" charset="-122"/>
                <a:ea typeface="Adobe 黑体 Std R" panose="020B0400000000000000" pitchFamily="34" charset="-122"/>
              </a:rPr>
              <a:t>软件</a:t>
            </a:r>
            <a:r>
              <a:rPr lang="zh-CN" altLang="en-US" b="1" dirty="0">
                <a:latin typeface="Adobe 黑体 Std R" panose="020B0400000000000000" pitchFamily="34" charset="-122"/>
                <a:ea typeface="Adobe 黑体 Std R" panose="020B0400000000000000" pitchFamily="34" charset="-122"/>
              </a:rPr>
              <a:t>的架构</a:t>
            </a:r>
          </a:p>
        </p:txBody>
      </p:sp>
      <p:sp>
        <p:nvSpPr>
          <p:cNvPr id="3" name="内容占位符 2"/>
          <p:cNvSpPr>
            <a:spLocks noGrp="1"/>
          </p:cNvSpPr>
          <p:nvPr>
            <p:ph idx="1"/>
          </p:nvPr>
        </p:nvSpPr>
        <p:spPr/>
        <p:txBody>
          <a:bodyPr/>
          <a:lstStyle/>
          <a:p>
            <a:r>
              <a:rPr lang="zh-CN" altLang="en-US" dirty="0" smtClean="0"/>
              <a:t>简单架构（无架构）</a:t>
            </a:r>
            <a:endParaRPr lang="en-US" altLang="zh-CN" dirty="0" smtClean="0"/>
          </a:p>
          <a:p>
            <a:r>
              <a:rPr lang="zh-CN" altLang="en-US" dirty="0" smtClean="0"/>
              <a:t>单机架构</a:t>
            </a:r>
            <a:r>
              <a:rPr lang="en-US" altLang="zh-CN" dirty="0" smtClean="0"/>
              <a:t>(Standalone)</a:t>
            </a:r>
          </a:p>
          <a:p>
            <a:r>
              <a:rPr lang="en-US" altLang="zh-CN" dirty="0" smtClean="0"/>
              <a:t>C/S</a:t>
            </a:r>
            <a:r>
              <a:rPr lang="zh-CN" altLang="en-US" dirty="0" smtClean="0"/>
              <a:t>架构</a:t>
            </a:r>
            <a:r>
              <a:rPr lang="en-US" altLang="zh-CN" dirty="0" smtClean="0"/>
              <a:t>(Client / Server)</a:t>
            </a:r>
          </a:p>
          <a:p>
            <a:r>
              <a:rPr lang="en-US" altLang="zh-CN" dirty="0" smtClean="0"/>
              <a:t>B/S</a:t>
            </a:r>
            <a:r>
              <a:rPr lang="zh-CN" altLang="en-US" dirty="0" smtClean="0"/>
              <a:t>架构</a:t>
            </a:r>
            <a:r>
              <a:rPr lang="en-US" altLang="zh-CN" dirty="0" smtClean="0"/>
              <a:t>(Browser/Server)</a:t>
            </a:r>
          </a:p>
          <a:p>
            <a:r>
              <a:rPr lang="en-US" altLang="zh-CN" dirty="0" smtClean="0"/>
              <a:t>Peer </a:t>
            </a:r>
            <a:r>
              <a:rPr lang="en-US" altLang="zh-CN" dirty="0"/>
              <a:t>to </a:t>
            </a:r>
            <a:r>
              <a:rPr lang="en-US" altLang="zh-CN" dirty="0" smtClean="0"/>
              <a:t>Peer</a:t>
            </a:r>
          </a:p>
          <a:p>
            <a:r>
              <a:rPr lang="zh-CN" altLang="en-US" dirty="0" smtClean="0"/>
              <a:t>分布式</a:t>
            </a:r>
            <a:r>
              <a:rPr lang="zh-CN" altLang="en-US" dirty="0"/>
              <a:t>系统架构</a:t>
            </a:r>
            <a:r>
              <a:rPr lang="en-US" altLang="zh-CN" dirty="0"/>
              <a:t>(Distributed System</a:t>
            </a:r>
            <a:r>
              <a:rPr lang="en-US" altLang="zh-CN" dirty="0" smtClean="0"/>
              <a:t>)</a:t>
            </a:r>
          </a:p>
          <a:p>
            <a:r>
              <a:rPr lang="zh-CN" altLang="en-US" dirty="0"/>
              <a:t>混合架构</a:t>
            </a:r>
            <a:r>
              <a:rPr lang="en-US" altLang="zh-CN" dirty="0"/>
              <a:t>(Hybrid Architecture)</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927685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Port</a:t>
            </a:r>
            <a:endParaRPr lang="zh-CN" altLang="en-US" dirty="0"/>
          </a:p>
        </p:txBody>
      </p:sp>
      <p:pic>
        <p:nvPicPr>
          <p:cNvPr id="4" name="Picture 6" descr="https://gss0.baidu.com/9fo3dSag_xI4khGko9WTAnF6hhy/zhidao/wh%3D600%2C800/sign=0070808f758da9774e7a8e2d8061d421/d000baa1cd11728b0df0cf9ecefcc3cec2fd2ca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92896"/>
            <a:ext cx="7636195"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443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Port</a:t>
            </a:r>
            <a:endParaRPr lang="zh-CN" altLang="en-US" dirty="0"/>
          </a:p>
        </p:txBody>
      </p:sp>
      <p:pic>
        <p:nvPicPr>
          <p:cNvPr id="6" name="图片 5"/>
          <p:cNvPicPr>
            <a:picLocks noChangeAspect="1"/>
          </p:cNvPicPr>
          <p:nvPr/>
        </p:nvPicPr>
        <p:blipFill>
          <a:blip r:embed="rId2"/>
          <a:stretch>
            <a:fillRect/>
          </a:stretch>
        </p:blipFill>
        <p:spPr>
          <a:xfrm>
            <a:off x="1403648" y="2204864"/>
            <a:ext cx="5913812" cy="3456384"/>
          </a:xfrm>
          <a:prstGeom prst="rect">
            <a:avLst/>
          </a:prstGeom>
        </p:spPr>
      </p:pic>
    </p:spTree>
    <p:extLst>
      <p:ext uri="{BB962C8B-B14F-4D97-AF65-F5344CB8AC3E}">
        <p14:creationId xmlns:p14="http://schemas.microsoft.com/office/powerpoint/2010/main" val="42683714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端口</a:t>
            </a:r>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是一个编号</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用来标识服务</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网络服务</a:t>
            </a:r>
            <a:endParaRPr lang="zh-CN" altLang="en-US"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8753184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特殊端口</a:t>
            </a:r>
            <a:endParaRPr lang="zh-CN" altLang="en-US" dirty="0"/>
          </a:p>
        </p:txBody>
      </p:sp>
      <p:sp>
        <p:nvSpPr>
          <p:cNvPr id="3" name="内容占位符 2"/>
          <p:cNvSpPr>
            <a:spLocks noGrp="1"/>
          </p:cNvSpPr>
          <p:nvPr>
            <p:ph idx="1"/>
          </p:nvPr>
        </p:nvSpPr>
        <p:spPr>
          <a:xfrm>
            <a:off x="1176338" y="2490788"/>
            <a:ext cx="6799262" cy="3746524"/>
          </a:xfrm>
        </p:spPr>
        <p:txBody>
          <a:bodyPr/>
          <a:lstStyle/>
          <a:p>
            <a:r>
              <a:rPr lang="en-US" altLang="zh-CN" b="1" dirty="0">
                <a:latin typeface="Adobe 楷体 Std R" panose="02020400000000000000" pitchFamily="18" charset="-122"/>
                <a:ea typeface="Adobe 楷体 Std R" panose="02020400000000000000" pitchFamily="18" charset="-122"/>
              </a:rPr>
              <a:t>80 http </a:t>
            </a:r>
            <a:r>
              <a:rPr lang="zh-CN" altLang="en-US" b="1" dirty="0">
                <a:latin typeface="Adobe 楷体 Std R" panose="02020400000000000000" pitchFamily="18" charset="-122"/>
                <a:ea typeface="Adobe 楷体 Std R" panose="02020400000000000000" pitchFamily="18" charset="-122"/>
              </a:rPr>
              <a:t>用于万维网（</a:t>
            </a:r>
            <a:r>
              <a:rPr lang="en-US" altLang="zh-CN" b="1" dirty="0">
                <a:latin typeface="Adobe 楷体 Std R" panose="02020400000000000000" pitchFamily="18" charset="-122"/>
                <a:ea typeface="Adobe 楷体 Std R" panose="02020400000000000000" pitchFamily="18" charset="-122"/>
              </a:rPr>
              <a:t>WWW</a:t>
            </a:r>
            <a:r>
              <a:rPr lang="zh-CN" altLang="en-US" b="1" dirty="0">
                <a:latin typeface="Adobe 楷体 Std R" panose="02020400000000000000" pitchFamily="18" charset="-122"/>
                <a:ea typeface="Adobe 楷体 Std R" panose="02020400000000000000" pitchFamily="18" charset="-122"/>
              </a:rPr>
              <a:t>）服务的超文本传输协议（</a:t>
            </a:r>
            <a:r>
              <a:rPr lang="en-US" altLang="zh-CN" b="1" dirty="0">
                <a:latin typeface="Adobe 楷体 Std R" panose="02020400000000000000" pitchFamily="18" charset="-122"/>
                <a:ea typeface="Adobe 楷体 Std R" panose="02020400000000000000" pitchFamily="18" charset="-122"/>
              </a:rPr>
              <a:t>HTTP</a:t>
            </a:r>
            <a:r>
              <a:rPr lang="zh-CN" altLang="en-US" b="1" dirty="0" smtClean="0">
                <a:latin typeface="Adobe 楷体 Std R" panose="02020400000000000000" pitchFamily="18" charset="-122"/>
                <a:ea typeface="Adobe 楷体 Std R" panose="02020400000000000000" pitchFamily="18" charset="-122"/>
              </a:rPr>
              <a:t>）</a:t>
            </a:r>
            <a:endParaRPr lang="en-US" altLang="zh-CN" b="1" dirty="0" smtClean="0">
              <a:latin typeface="Adobe 楷体 Std R" panose="02020400000000000000" pitchFamily="18" charset="-122"/>
              <a:ea typeface="Adobe 楷体 Std R" panose="02020400000000000000" pitchFamily="18" charset="-122"/>
            </a:endParaRPr>
          </a:p>
          <a:p>
            <a:r>
              <a:rPr lang="en-US" altLang="zh-CN" b="1" dirty="0" smtClean="0">
                <a:latin typeface="Adobe 楷体 Std R" panose="02020400000000000000" pitchFamily="18" charset="-122"/>
                <a:ea typeface="Adobe 楷体 Std R" panose="02020400000000000000" pitchFamily="18" charset="-122"/>
              </a:rPr>
              <a:t>443</a:t>
            </a:r>
          </a:p>
          <a:p>
            <a:r>
              <a:rPr lang="en-US" altLang="zh-CN" b="1" dirty="0" smtClean="0">
                <a:latin typeface="Adobe 楷体 Std R" panose="02020400000000000000" pitchFamily="18" charset="-122"/>
                <a:ea typeface="Adobe 楷体 Std R" panose="02020400000000000000" pitchFamily="18" charset="-122"/>
              </a:rPr>
              <a:t>21 FTP</a:t>
            </a:r>
          </a:p>
          <a:p>
            <a:r>
              <a:rPr lang="en-US" altLang="zh-CN" b="1" dirty="0" smtClean="0">
                <a:latin typeface="Adobe 楷体 Std R" panose="02020400000000000000" pitchFamily="18" charset="-122"/>
                <a:ea typeface="Adobe 楷体 Std R" panose="02020400000000000000" pitchFamily="18" charset="-122"/>
              </a:rPr>
              <a:t>3306 </a:t>
            </a:r>
            <a:r>
              <a:rPr lang="en-US" altLang="zh-CN" b="1" dirty="0" err="1" smtClean="0">
                <a:latin typeface="Adobe 楷体 Std R" panose="02020400000000000000" pitchFamily="18" charset="-122"/>
                <a:ea typeface="Adobe 楷体 Std R" panose="02020400000000000000" pitchFamily="18" charset="-122"/>
              </a:rPr>
              <a:t>mysql</a:t>
            </a:r>
            <a:endParaRPr lang="en-US" altLang="zh-CN" b="1" dirty="0" smtClean="0">
              <a:latin typeface="Adobe 楷体 Std R" panose="02020400000000000000" pitchFamily="18" charset="-122"/>
              <a:ea typeface="Adobe 楷体 Std R" panose="02020400000000000000" pitchFamily="18" charset="-122"/>
            </a:endParaRPr>
          </a:p>
          <a:p>
            <a:r>
              <a:rPr lang="en-US" altLang="zh-CN" b="1" dirty="0">
                <a:latin typeface="Adobe 楷体 Std R" panose="02020400000000000000" pitchFamily="18" charset="-122"/>
                <a:ea typeface="Adobe 楷体 Std R" panose="02020400000000000000" pitchFamily="18" charset="-122"/>
              </a:rPr>
              <a:t>……</a:t>
            </a:r>
            <a:endParaRPr lang="en-US" altLang="zh-CN" b="1" dirty="0" smtClean="0">
              <a:latin typeface="Adobe 楷体 Std R" panose="02020400000000000000" pitchFamily="18" charset="-122"/>
              <a:ea typeface="Adobe 楷体 Std R" panose="02020400000000000000" pitchFamily="18" charset="-122"/>
            </a:endParaRPr>
          </a:p>
          <a:p>
            <a:endParaRPr lang="en-US" altLang="zh-CN" b="1"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5526592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TCP/UDP</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面向连接</a:t>
            </a:r>
            <a:r>
              <a:rPr lang="en-US" altLang="zh-CN" dirty="0" smtClean="0">
                <a:latin typeface="Adobe 楷体 Std R" panose="02020400000000000000" pitchFamily="18" charset="-122"/>
                <a:ea typeface="Adobe 楷体 Std R" panose="02020400000000000000" pitchFamily="18" charset="-122"/>
                <a:sym typeface="Wingdings" panose="05000000000000000000" pitchFamily="2" charset="2"/>
              </a:rPr>
              <a:t></a:t>
            </a:r>
            <a:r>
              <a:rPr lang="zh-CN" altLang="en-US" dirty="0" smtClean="0">
                <a:latin typeface="Adobe 楷体 Std R" panose="02020400000000000000" pitchFamily="18" charset="-122"/>
                <a:ea typeface="Adobe 楷体 Std R" panose="02020400000000000000" pitchFamily="18" charset="-122"/>
                <a:sym typeface="Wingdings" panose="05000000000000000000" pitchFamily="2" charset="2"/>
              </a:rPr>
              <a:t>打电话</a:t>
            </a:r>
            <a:endParaRPr lang="en-US" altLang="zh-CN" dirty="0" smtClean="0">
              <a:latin typeface="Adobe 楷体 Std R" panose="02020400000000000000" pitchFamily="18" charset="-122"/>
              <a:ea typeface="Adobe 楷体 Std R" panose="02020400000000000000" pitchFamily="18" charset="-122"/>
              <a:sym typeface="Wingdings" panose="05000000000000000000" pitchFamily="2" charset="2"/>
            </a:endParaRPr>
          </a:p>
          <a:p>
            <a:r>
              <a:rPr lang="zh-CN" altLang="en-US" dirty="0" smtClean="0">
                <a:latin typeface="Adobe 楷体 Std R" panose="02020400000000000000" pitchFamily="18" charset="-122"/>
                <a:ea typeface="Adobe 楷体 Std R" panose="02020400000000000000" pitchFamily="18" charset="-122"/>
                <a:sym typeface="Wingdings" panose="05000000000000000000" pitchFamily="2" charset="2"/>
              </a:rPr>
              <a:t>不面向连接</a:t>
            </a:r>
            <a:r>
              <a:rPr lang="en-US" altLang="zh-CN" dirty="0" smtClean="0">
                <a:latin typeface="Adobe 楷体 Std R" panose="02020400000000000000" pitchFamily="18" charset="-122"/>
                <a:ea typeface="Adobe 楷体 Std R" panose="02020400000000000000" pitchFamily="18" charset="-122"/>
                <a:sym typeface="Wingdings" panose="05000000000000000000" pitchFamily="2" charset="2"/>
              </a:rPr>
              <a:t></a:t>
            </a:r>
            <a:r>
              <a:rPr lang="zh-CN" altLang="en-US" dirty="0" smtClean="0">
                <a:latin typeface="Adobe 楷体 Std R" panose="02020400000000000000" pitchFamily="18" charset="-122"/>
                <a:ea typeface="Adobe 楷体 Std R" panose="02020400000000000000" pitchFamily="18" charset="-122"/>
                <a:sym typeface="Wingdings" panose="05000000000000000000" pitchFamily="2" charset="2"/>
              </a:rPr>
              <a:t>发短信</a:t>
            </a:r>
            <a:r>
              <a:rPr lang="en-US" altLang="zh-CN" dirty="0" smtClean="0">
                <a:latin typeface="Adobe 楷体 Std R" panose="02020400000000000000" pitchFamily="18" charset="-122"/>
                <a:ea typeface="Adobe 楷体 Std R" panose="02020400000000000000" pitchFamily="18" charset="-122"/>
                <a:sym typeface="Wingdings" panose="05000000000000000000" pitchFamily="2" charset="2"/>
              </a:rPr>
              <a:t>/</a:t>
            </a:r>
            <a:r>
              <a:rPr lang="zh-CN" altLang="en-US" dirty="0" smtClean="0">
                <a:latin typeface="Adobe 楷体 Std R" panose="02020400000000000000" pitchFamily="18" charset="-122"/>
                <a:ea typeface="Adobe 楷体 Std R" panose="02020400000000000000" pitchFamily="18" charset="-122"/>
                <a:sym typeface="Wingdings" panose="05000000000000000000" pitchFamily="2" charset="2"/>
              </a:rPr>
              <a:t>寄信</a:t>
            </a:r>
            <a:endParaRPr lang="zh-CN" altLang="en-US"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42098995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服务器主体代码</a:t>
            </a:r>
            <a:endParaRPr lang="zh-CN" altLang="en-US" dirty="0"/>
          </a:p>
        </p:txBody>
      </p:sp>
      <p:pic>
        <p:nvPicPr>
          <p:cNvPr id="4" name="图片 3"/>
          <p:cNvPicPr>
            <a:picLocks noChangeAspect="1"/>
          </p:cNvPicPr>
          <p:nvPr/>
        </p:nvPicPr>
        <p:blipFill>
          <a:blip r:embed="rId2"/>
          <a:stretch>
            <a:fillRect/>
          </a:stretch>
        </p:blipFill>
        <p:spPr>
          <a:xfrm>
            <a:off x="2051720" y="2492896"/>
            <a:ext cx="5230926" cy="3456384"/>
          </a:xfrm>
          <a:prstGeom prst="rect">
            <a:avLst/>
          </a:prstGeom>
        </p:spPr>
      </p:pic>
    </p:spTree>
    <p:extLst>
      <p:ext uri="{BB962C8B-B14F-4D97-AF65-F5344CB8AC3E}">
        <p14:creationId xmlns:p14="http://schemas.microsoft.com/office/powerpoint/2010/main" val="33392018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客户端主体代码</a:t>
            </a:r>
            <a:endParaRPr lang="zh-CN" altLang="en-US" dirty="0"/>
          </a:p>
        </p:txBody>
      </p:sp>
      <p:pic>
        <p:nvPicPr>
          <p:cNvPr id="4" name="图片 3"/>
          <p:cNvPicPr>
            <a:picLocks noChangeAspect="1"/>
          </p:cNvPicPr>
          <p:nvPr/>
        </p:nvPicPr>
        <p:blipFill>
          <a:blip r:embed="rId2"/>
          <a:stretch>
            <a:fillRect/>
          </a:stretch>
        </p:blipFill>
        <p:spPr>
          <a:xfrm>
            <a:off x="2123728" y="2564904"/>
            <a:ext cx="5336061" cy="3528392"/>
          </a:xfrm>
          <a:prstGeom prst="rect">
            <a:avLst/>
          </a:prstGeom>
        </p:spPr>
      </p:pic>
    </p:spTree>
    <p:extLst>
      <p:ext uri="{BB962C8B-B14F-4D97-AF65-F5344CB8AC3E}">
        <p14:creationId xmlns:p14="http://schemas.microsoft.com/office/powerpoint/2010/main" val="809324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欢迎了解更多</a:t>
            </a:r>
            <a:endParaRPr lang="zh-CN" altLang="en-US" dirty="0"/>
          </a:p>
        </p:txBody>
      </p:sp>
      <p:sp>
        <p:nvSpPr>
          <p:cNvPr id="3" name="内容占位符 2"/>
          <p:cNvSpPr>
            <a:spLocks noGrp="1"/>
          </p:cNvSpPr>
          <p:nvPr>
            <p:ph idx="1"/>
          </p:nvPr>
        </p:nvSpPr>
        <p:spPr/>
        <p:txBody>
          <a:bodyPr/>
          <a:lstStyle/>
          <a:p>
            <a:r>
              <a:rPr lang="en-US" altLang="zh-CN" dirty="0" err="1" smtClean="0"/>
              <a:t>Epoll</a:t>
            </a:r>
            <a:endParaRPr lang="en-US" altLang="zh-CN" dirty="0" smtClean="0"/>
          </a:p>
          <a:p>
            <a:r>
              <a:rPr lang="en-US" altLang="zh-CN" dirty="0" smtClean="0"/>
              <a:t>Java NIO</a:t>
            </a:r>
          </a:p>
          <a:p>
            <a:r>
              <a:rPr lang="en-US" altLang="zh-CN" dirty="0" smtClean="0"/>
              <a:t>Java AIO</a:t>
            </a:r>
            <a:endParaRPr lang="zh-CN" altLang="en-US" dirty="0"/>
          </a:p>
        </p:txBody>
      </p:sp>
    </p:spTree>
    <p:extLst>
      <p:ext uri="{BB962C8B-B14F-4D97-AF65-F5344CB8AC3E}">
        <p14:creationId xmlns:p14="http://schemas.microsoft.com/office/powerpoint/2010/main" val="24177192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lnSpc>
                <a:spcPct val="90000"/>
              </a:lnSpc>
            </a:pPr>
            <a:r>
              <a:rPr lang="zh-CN" altLang="en-US" b="1" dirty="0">
                <a:latin typeface="Adobe 黑体 Std R" panose="020B0400000000000000" pitchFamily="34" charset="-122"/>
                <a:ea typeface="Adobe 黑体 Std R" panose="020B0400000000000000" pitchFamily="34" charset="-122"/>
              </a:rPr>
              <a:t>目录</a:t>
            </a:r>
          </a:p>
        </p:txBody>
      </p:sp>
      <p:sp>
        <p:nvSpPr>
          <p:cNvPr id="3" name="内容占位符 2"/>
          <p:cNvSpPr>
            <a:spLocks noGrp="1"/>
          </p:cNvSpPr>
          <p:nvPr>
            <p:ph idx="1"/>
          </p:nvPr>
        </p:nvSpPr>
        <p:spPr/>
        <p:txBody>
          <a:bodyPr/>
          <a:lstStyle/>
          <a:p>
            <a:r>
              <a:rPr lang="en-US" altLang="zh-CN" b="1" dirty="0">
                <a:latin typeface="Adobe 黑体 Std R" panose="020B0400000000000000" pitchFamily="34" charset="-122"/>
                <a:ea typeface="Adobe 黑体 Std R" panose="020B0400000000000000" pitchFamily="34" charset="-122"/>
              </a:rPr>
              <a:t>§6.1 </a:t>
            </a:r>
            <a:r>
              <a:rPr lang="zh-CN" altLang="en-US" b="1" dirty="0">
                <a:latin typeface="Adobe 黑体 Std R" panose="020B0400000000000000" pitchFamily="34" charset="-122"/>
                <a:ea typeface="Adobe 黑体 Std R" panose="020B0400000000000000" pitchFamily="34" charset="-122"/>
              </a:rPr>
              <a:t>常见架构的简介</a:t>
            </a:r>
            <a:endParaRPr lang="en-US" altLang="zh-CN" b="1" dirty="0">
              <a:latin typeface="Adobe 黑体 Std R" panose="020B0400000000000000" pitchFamily="34" charset="-122"/>
              <a:ea typeface="Adobe 黑体 Std R" panose="020B0400000000000000" pitchFamily="34" charset="-122"/>
            </a:endParaRPr>
          </a:p>
          <a:p>
            <a:r>
              <a:rPr lang="en-US" altLang="zh-CN" b="1" dirty="0">
                <a:latin typeface="Adobe 黑体 Std R" panose="020B0400000000000000" pitchFamily="34" charset="-122"/>
                <a:ea typeface="Adobe 黑体 Std R" panose="020B0400000000000000" pitchFamily="34" charset="-122"/>
              </a:rPr>
              <a:t>§6.2 </a:t>
            </a:r>
            <a:r>
              <a:rPr lang="zh-CN" altLang="en-US" b="1" dirty="0">
                <a:latin typeface="Adobe 黑体 Std R" panose="020B0400000000000000" pitchFamily="34" charset="-122"/>
                <a:ea typeface="Adobe 黑体 Std R" panose="020B0400000000000000" pitchFamily="34" charset="-122"/>
              </a:rPr>
              <a:t>进程与线程</a:t>
            </a:r>
            <a:endParaRPr lang="en-US" altLang="zh-CN" b="1" dirty="0">
              <a:latin typeface="Adobe 黑体 Std R" panose="020B0400000000000000" pitchFamily="34" charset="-122"/>
              <a:ea typeface="Adobe 黑体 Std R" panose="020B0400000000000000" pitchFamily="34" charset="-122"/>
            </a:endParaRPr>
          </a:p>
          <a:p>
            <a:r>
              <a:rPr lang="en-US" altLang="zh-CN" b="1" dirty="0">
                <a:latin typeface="Adobe 黑体 Std R" panose="020B0400000000000000" pitchFamily="34" charset="-122"/>
                <a:ea typeface="Adobe 黑体 Std R" panose="020B0400000000000000" pitchFamily="34" charset="-122"/>
              </a:rPr>
              <a:t>§</a:t>
            </a:r>
            <a:r>
              <a:rPr lang="en-US" altLang="zh-CN" b="1" dirty="0" smtClean="0">
                <a:latin typeface="Adobe 黑体 Std R" panose="020B0400000000000000" pitchFamily="34" charset="-122"/>
                <a:ea typeface="Adobe 黑体 Std R" panose="020B0400000000000000" pitchFamily="34" charset="-122"/>
              </a:rPr>
              <a:t>6.3 </a:t>
            </a:r>
            <a:r>
              <a:rPr lang="zh-CN" altLang="en-US" b="1" dirty="0" smtClean="0">
                <a:latin typeface="Adobe 黑体 Std R" panose="020B0400000000000000" pitchFamily="34" charset="-122"/>
                <a:ea typeface="Adobe 黑体 Std R" panose="020B0400000000000000" pitchFamily="34" charset="-122"/>
              </a:rPr>
              <a:t>软件开发中的网络基础</a:t>
            </a:r>
            <a:endParaRPr lang="en-US" altLang="zh-CN" b="1" dirty="0" smtClean="0">
              <a:latin typeface="Adobe 黑体 Std R" panose="020B0400000000000000" pitchFamily="34" charset="-122"/>
              <a:ea typeface="Adobe 黑体 Std R" panose="020B0400000000000000" pitchFamily="34" charset="-122"/>
            </a:endParaRPr>
          </a:p>
          <a:p>
            <a:r>
              <a:rPr lang="en-US" altLang="zh-CN" b="1" dirty="0">
                <a:solidFill>
                  <a:srgbClr val="FF0000"/>
                </a:solidFill>
                <a:latin typeface="Adobe 黑体 Std R" panose="020B0400000000000000" pitchFamily="34" charset="-122"/>
                <a:ea typeface="Adobe 黑体 Std R" panose="020B0400000000000000" pitchFamily="34" charset="-122"/>
              </a:rPr>
              <a:t>§</a:t>
            </a:r>
            <a:r>
              <a:rPr lang="en-US" altLang="zh-CN" b="1" dirty="0" smtClean="0">
                <a:solidFill>
                  <a:srgbClr val="FF0000"/>
                </a:solidFill>
                <a:latin typeface="Adobe 黑体 Std R" panose="020B0400000000000000" pitchFamily="34" charset="-122"/>
                <a:ea typeface="Adobe 黑体 Std R" panose="020B0400000000000000" pitchFamily="34" charset="-122"/>
              </a:rPr>
              <a:t>6.4 </a:t>
            </a:r>
            <a:r>
              <a:rPr lang="zh-CN" altLang="en-US" b="1" dirty="0" smtClean="0">
                <a:solidFill>
                  <a:srgbClr val="FF0000"/>
                </a:solidFill>
                <a:latin typeface="Adobe 黑体 Std R" panose="020B0400000000000000" pitchFamily="34" charset="-122"/>
                <a:ea typeface="Adobe 黑体 Std R" panose="020B0400000000000000" pitchFamily="34" charset="-122"/>
              </a:rPr>
              <a:t>一些常用的开发框架</a:t>
            </a:r>
            <a:endParaRPr lang="en-US" altLang="zh-CN" b="1" dirty="0">
              <a:solidFill>
                <a:srgbClr val="FF0000"/>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12141081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框架是什么</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是前人或是有贡献意愿的开发者做出来的有一定通用性的基础代码以及使用方法的汇总</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有了框架，节省了大量的开发时间</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专业性更强，代码质量更高</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不断改进和细化</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解决方案，某类问题的解决方案</a:t>
            </a:r>
            <a:endParaRPr lang="en-US" altLang="zh-CN" dirty="0" smtClean="0">
              <a:latin typeface="Adobe 楷体 Std R" panose="02020400000000000000" pitchFamily="18" charset="-122"/>
              <a:ea typeface="Adobe 楷体 Std R" panose="02020400000000000000" pitchFamily="18" charset="-122"/>
            </a:endParaRPr>
          </a:p>
          <a:p>
            <a:endParaRPr lang="en-US" altLang="zh-CN" dirty="0" smtClean="0"/>
          </a:p>
        </p:txBody>
      </p:sp>
    </p:spTree>
    <p:extLst>
      <p:ext uri="{BB962C8B-B14F-4D97-AF65-F5344CB8AC3E}">
        <p14:creationId xmlns:p14="http://schemas.microsoft.com/office/powerpoint/2010/main" val="1273754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简单结构</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一段批处理（参数及示例）</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一个带有逻辑的脚本代码</a:t>
            </a:r>
            <a:endParaRPr lang="en-US" altLang="zh-CN" dirty="0" smtClean="0">
              <a:latin typeface="Adobe 楷体 Std R" panose="02020400000000000000" pitchFamily="18" charset="-122"/>
              <a:ea typeface="Adobe 楷体 Std R" panose="02020400000000000000" pitchFamily="18" charset="-122"/>
            </a:endParaRPr>
          </a:p>
          <a:p>
            <a:r>
              <a:rPr lang="zh-CN" altLang="en-US" dirty="0" smtClean="0">
                <a:latin typeface="Adobe 楷体 Std R" panose="02020400000000000000" pitchFamily="18" charset="-122"/>
                <a:ea typeface="Adobe 楷体 Std R" panose="02020400000000000000" pitchFamily="18" charset="-122"/>
              </a:rPr>
              <a:t>一段执行在相应开发</a:t>
            </a:r>
            <a:r>
              <a:rPr lang="en-US" altLang="zh-CN" dirty="0" smtClean="0">
                <a:latin typeface="Adobe 楷体 Std R" panose="02020400000000000000" pitchFamily="18" charset="-122"/>
                <a:ea typeface="Adobe 楷体 Std R" panose="02020400000000000000" pitchFamily="18" charset="-122"/>
              </a:rPr>
              <a:t>/</a:t>
            </a:r>
            <a:r>
              <a:rPr lang="zh-CN" altLang="en-US" dirty="0" smtClean="0">
                <a:latin typeface="Adobe 楷体 Std R" panose="02020400000000000000" pitchFamily="18" charset="-122"/>
                <a:ea typeface="Adobe 楷体 Std R" panose="02020400000000000000" pitchFamily="18" charset="-122"/>
              </a:rPr>
              <a:t>运行环境下的代码段</a:t>
            </a:r>
            <a:endParaRPr lang="en-US" altLang="zh-CN" dirty="0" smtClean="0">
              <a:latin typeface="Adobe 楷体 Std R" panose="02020400000000000000" pitchFamily="18" charset="-122"/>
              <a:ea typeface="Adobe 楷体 Std R" panose="02020400000000000000" pitchFamily="18" charset="-122"/>
            </a:endParaRPr>
          </a:p>
          <a:p>
            <a:r>
              <a:rPr lang="en-US" altLang="zh-CN" dirty="0" smtClean="0">
                <a:latin typeface="Adobe 楷体 Std R" panose="02020400000000000000" pitchFamily="18" charset="-122"/>
                <a:ea typeface="Adobe 楷体 Std R" panose="02020400000000000000" pitchFamily="18" charset="-122"/>
              </a:rPr>
              <a:t>Hello word</a:t>
            </a:r>
          </a:p>
        </p:txBody>
      </p:sp>
    </p:spTree>
    <p:extLst>
      <p:ext uri="{BB962C8B-B14F-4D97-AF65-F5344CB8AC3E}">
        <p14:creationId xmlns:p14="http://schemas.microsoft.com/office/powerpoint/2010/main" val="1936767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C/C++</a:t>
            </a:r>
            <a:endParaRPr lang="zh-CN" altLang="en-US" dirty="0"/>
          </a:p>
        </p:txBody>
      </p:sp>
      <p:sp>
        <p:nvSpPr>
          <p:cNvPr id="3" name="内容占位符 2"/>
          <p:cNvSpPr>
            <a:spLocks noGrp="1"/>
          </p:cNvSpPr>
          <p:nvPr>
            <p:ph idx="1"/>
          </p:nvPr>
        </p:nvSpPr>
        <p:spPr/>
        <p:txBody>
          <a:bodyPr/>
          <a:lstStyle/>
          <a:p>
            <a:r>
              <a:rPr lang="en-US" altLang="zh-CN" dirty="0" smtClean="0"/>
              <a:t>MFC</a:t>
            </a:r>
          </a:p>
          <a:p>
            <a:r>
              <a:rPr lang="en-US" altLang="zh-CN" dirty="0" smtClean="0"/>
              <a:t>QT</a:t>
            </a:r>
          </a:p>
          <a:p>
            <a:r>
              <a:rPr lang="en-US" altLang="zh-CN" dirty="0" smtClean="0"/>
              <a:t>DirectX 3D</a:t>
            </a:r>
          </a:p>
          <a:p>
            <a:r>
              <a:rPr lang="en-US" altLang="zh-CN" dirty="0" smtClean="0"/>
              <a:t>OpenGL</a:t>
            </a:r>
          </a:p>
          <a:p>
            <a:r>
              <a:rPr lang="en-US" altLang="zh-CN" dirty="0" err="1" smtClean="0"/>
              <a:t>OpenCV</a:t>
            </a:r>
            <a:endParaRPr lang="en-US" altLang="zh-CN" dirty="0" smtClean="0"/>
          </a:p>
        </p:txBody>
      </p:sp>
    </p:spTree>
    <p:extLst>
      <p:ext uri="{BB962C8B-B14F-4D97-AF65-F5344CB8AC3E}">
        <p14:creationId xmlns:p14="http://schemas.microsoft.com/office/powerpoint/2010/main" val="20499233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图形引擎</a:t>
            </a:r>
            <a:endParaRPr lang="zh-CN" altLang="en-US" dirty="0"/>
          </a:p>
        </p:txBody>
      </p:sp>
      <p:sp>
        <p:nvSpPr>
          <p:cNvPr id="3" name="内容占位符 2"/>
          <p:cNvSpPr>
            <a:spLocks noGrp="1"/>
          </p:cNvSpPr>
          <p:nvPr>
            <p:ph idx="1"/>
          </p:nvPr>
        </p:nvSpPr>
        <p:spPr/>
        <p:txBody>
          <a:bodyPr/>
          <a:lstStyle/>
          <a:p>
            <a:r>
              <a:rPr lang="zh-CN" altLang="en-US" dirty="0" smtClean="0">
                <a:latin typeface="Adobe 楷体 Std R" panose="02020400000000000000" pitchFamily="18" charset="-122"/>
                <a:ea typeface="Adobe 楷体 Std R" panose="02020400000000000000" pitchFamily="18" charset="-122"/>
              </a:rPr>
              <a:t>基于</a:t>
            </a:r>
            <a:r>
              <a:rPr lang="en-US" altLang="zh-CN" dirty="0" err="1" smtClean="0">
                <a:latin typeface="Adobe 楷体 Std R" panose="02020400000000000000" pitchFamily="18" charset="-122"/>
                <a:ea typeface="Adobe 楷体 Std R" panose="02020400000000000000" pitchFamily="18" charset="-122"/>
              </a:rPr>
              <a:t>opengl</a:t>
            </a:r>
            <a:r>
              <a:rPr lang="en-US" altLang="zh-CN" dirty="0" smtClean="0">
                <a:latin typeface="Adobe 楷体 Std R" panose="02020400000000000000" pitchFamily="18" charset="-122"/>
                <a:ea typeface="Adobe 楷体 Std R" panose="02020400000000000000" pitchFamily="18" charset="-122"/>
              </a:rPr>
              <a:t> </a:t>
            </a:r>
            <a:r>
              <a:rPr lang="zh-CN" altLang="en-US" dirty="0" smtClean="0">
                <a:latin typeface="Adobe 楷体 Std R" panose="02020400000000000000" pitchFamily="18" charset="-122"/>
                <a:ea typeface="Adobe 楷体 Std R" panose="02020400000000000000" pitchFamily="18" charset="-122"/>
              </a:rPr>
              <a:t>或</a:t>
            </a:r>
            <a:r>
              <a:rPr lang="en-US" altLang="zh-CN" dirty="0" err="1" smtClean="0">
                <a:latin typeface="Adobe 楷体 Std R" panose="02020400000000000000" pitchFamily="18" charset="-122"/>
                <a:ea typeface="Adobe 楷体 Std R" panose="02020400000000000000" pitchFamily="18" charset="-122"/>
              </a:rPr>
              <a:t>directx</a:t>
            </a:r>
            <a:r>
              <a:rPr lang="en-US" altLang="zh-CN" dirty="0" smtClean="0">
                <a:latin typeface="Adobe 楷体 Std R" panose="02020400000000000000" pitchFamily="18" charset="-122"/>
                <a:ea typeface="Adobe 楷体 Std R" panose="02020400000000000000" pitchFamily="18" charset="-122"/>
              </a:rPr>
              <a:t> 3D</a:t>
            </a:r>
            <a:r>
              <a:rPr lang="zh-CN" altLang="en-US" dirty="0" smtClean="0">
                <a:latin typeface="Adobe 楷体 Std R" panose="02020400000000000000" pitchFamily="18" charset="-122"/>
                <a:ea typeface="Adobe 楷体 Std R" panose="02020400000000000000" pitchFamily="18" charset="-122"/>
              </a:rPr>
              <a:t>基础上再开发的开发工具</a:t>
            </a:r>
            <a:endParaRPr lang="en-US" altLang="zh-CN" dirty="0" smtClean="0">
              <a:latin typeface="Adobe 楷体 Std R" panose="02020400000000000000" pitchFamily="18" charset="-122"/>
              <a:ea typeface="Adobe 楷体 Std R" panose="02020400000000000000" pitchFamily="18" charset="-122"/>
            </a:endParaRPr>
          </a:p>
          <a:p>
            <a:r>
              <a:rPr lang="en-US" altLang="zh-CN" dirty="0" smtClean="0">
                <a:latin typeface="Adobe 楷体 Std R" panose="02020400000000000000" pitchFamily="18" charset="-122"/>
                <a:ea typeface="Adobe 楷体 Std R" panose="02020400000000000000" pitchFamily="18" charset="-122"/>
              </a:rPr>
              <a:t>Cocos2d</a:t>
            </a:r>
          </a:p>
          <a:p>
            <a:r>
              <a:rPr lang="en-US" altLang="zh-CN" dirty="0" smtClean="0">
                <a:latin typeface="Adobe 楷体 Std R" panose="02020400000000000000" pitchFamily="18" charset="-122"/>
                <a:ea typeface="Adobe 楷体 Std R" panose="02020400000000000000" pitchFamily="18" charset="-122"/>
              </a:rPr>
              <a:t>Unity</a:t>
            </a:r>
          </a:p>
          <a:p>
            <a:r>
              <a:rPr lang="en-US" altLang="zh-CN" dirty="0" smtClean="0">
                <a:latin typeface="Adobe 楷体 Std R" panose="02020400000000000000" pitchFamily="18" charset="-122"/>
                <a:ea typeface="Adobe 楷体 Std R" panose="02020400000000000000" pitchFamily="18" charset="-122"/>
              </a:rPr>
              <a:t>Unreal</a:t>
            </a:r>
          </a:p>
          <a:p>
            <a:r>
              <a:rPr lang="en-US" altLang="zh-CN" dirty="0">
                <a:latin typeface="Adobe 楷体 Std R" panose="02020400000000000000" pitchFamily="18" charset="-122"/>
                <a:ea typeface="Adobe 楷体 Std R" panose="02020400000000000000" pitchFamily="18" charset="-122"/>
              </a:rPr>
              <a:t>……</a:t>
            </a:r>
            <a:endParaRPr lang="zh-CN" altLang="en-US"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1009082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a:t>
            </a:r>
            <a:endParaRPr lang="zh-CN" altLang="en-US" dirty="0"/>
          </a:p>
        </p:txBody>
      </p:sp>
      <p:sp>
        <p:nvSpPr>
          <p:cNvPr id="3" name="内容占位符 2"/>
          <p:cNvSpPr>
            <a:spLocks noGrp="1"/>
          </p:cNvSpPr>
          <p:nvPr>
            <p:ph idx="1"/>
          </p:nvPr>
        </p:nvSpPr>
        <p:spPr/>
        <p:txBody>
          <a:bodyPr/>
          <a:lstStyle/>
          <a:p>
            <a:r>
              <a:rPr lang="en-US" altLang="zh-CN" dirty="0" smtClean="0">
                <a:latin typeface="Adobe 楷体 Std R" panose="02020400000000000000" pitchFamily="18" charset="-122"/>
                <a:ea typeface="Adobe 楷体 Std R" panose="02020400000000000000" pitchFamily="18" charset="-122"/>
              </a:rPr>
              <a:t>JAVA</a:t>
            </a:r>
            <a:r>
              <a:rPr lang="zh-CN" altLang="en-US" dirty="0" smtClean="0">
                <a:latin typeface="Adobe 楷体 Std R" panose="02020400000000000000" pitchFamily="18" charset="-122"/>
                <a:ea typeface="Adobe 楷体 Std R" panose="02020400000000000000" pitchFamily="18" charset="-122"/>
              </a:rPr>
              <a:t>本身含有框架的成份</a:t>
            </a:r>
            <a:endParaRPr lang="en-US" altLang="zh-CN" dirty="0" smtClean="0">
              <a:latin typeface="Adobe 楷体 Std R" panose="02020400000000000000" pitchFamily="18" charset="-122"/>
              <a:ea typeface="Adobe 楷体 Std R" panose="02020400000000000000" pitchFamily="18" charset="-122"/>
            </a:endParaRPr>
          </a:p>
          <a:p>
            <a:pPr lvl="1"/>
            <a:r>
              <a:rPr lang="zh-CN" altLang="en-US" dirty="0" smtClean="0">
                <a:latin typeface="Adobe 楷体 Std R" panose="02020400000000000000" pitchFamily="18" charset="-122"/>
                <a:ea typeface="Adobe 楷体 Std R" panose="02020400000000000000" pitchFamily="18" charset="-122"/>
              </a:rPr>
              <a:t>多线程</a:t>
            </a:r>
            <a:endParaRPr lang="en-US" altLang="zh-CN" dirty="0" smtClean="0">
              <a:latin typeface="Adobe 楷体 Std R" panose="02020400000000000000" pitchFamily="18" charset="-122"/>
              <a:ea typeface="Adobe 楷体 Std R" panose="02020400000000000000" pitchFamily="18" charset="-122"/>
            </a:endParaRPr>
          </a:p>
          <a:p>
            <a:pPr lvl="1"/>
            <a:r>
              <a:rPr lang="en-US" altLang="zh-CN" dirty="0" smtClean="0">
                <a:latin typeface="Adobe 楷体 Std R" panose="02020400000000000000" pitchFamily="18" charset="-122"/>
                <a:ea typeface="Adobe 楷体 Std R" panose="02020400000000000000" pitchFamily="18" charset="-122"/>
              </a:rPr>
              <a:t>UI</a:t>
            </a:r>
            <a:r>
              <a:rPr lang="zh-CN" altLang="en-US" dirty="0" smtClean="0">
                <a:latin typeface="Adobe 楷体 Std R" panose="02020400000000000000" pitchFamily="18" charset="-122"/>
                <a:ea typeface="Adobe 楷体 Std R" panose="02020400000000000000" pitchFamily="18" charset="-122"/>
              </a:rPr>
              <a:t>部分</a:t>
            </a:r>
            <a:endParaRPr lang="en-US" altLang="zh-CN" dirty="0" smtClean="0">
              <a:latin typeface="Adobe 楷体 Std R" panose="02020400000000000000" pitchFamily="18" charset="-122"/>
              <a:ea typeface="Adobe 楷体 Std R" panose="02020400000000000000" pitchFamily="18" charset="-122"/>
            </a:endParaRPr>
          </a:p>
          <a:p>
            <a:pPr lvl="1"/>
            <a:r>
              <a:rPr lang="zh-CN" altLang="en-US" dirty="0" smtClean="0">
                <a:latin typeface="Adobe 楷体 Std R" panose="02020400000000000000" pitchFamily="18" charset="-122"/>
                <a:ea typeface="Adobe 楷体 Std R" panose="02020400000000000000" pitchFamily="18" charset="-122"/>
              </a:rPr>
              <a:t>逐步丰富的功能（</a:t>
            </a:r>
            <a:r>
              <a:rPr lang="en-US" altLang="zh-CN" dirty="0" smtClean="0">
                <a:latin typeface="Adobe 楷体 Std R" panose="02020400000000000000" pitchFamily="18" charset="-122"/>
                <a:ea typeface="Adobe 楷体 Std R" panose="02020400000000000000" pitchFamily="18" charset="-122"/>
              </a:rPr>
              <a:t>HTTP</a:t>
            </a:r>
            <a:r>
              <a:rPr lang="zh-CN" altLang="en-US" dirty="0" smtClean="0">
                <a:latin typeface="Adobe 楷体 Std R" panose="02020400000000000000" pitchFamily="18" charset="-122"/>
                <a:ea typeface="Adobe 楷体 Std R" panose="02020400000000000000" pitchFamily="18" charset="-122"/>
              </a:rPr>
              <a:t>）</a:t>
            </a:r>
            <a:endParaRPr lang="zh-CN" altLang="en-US" dirty="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31193997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网络库</a:t>
            </a:r>
            <a:endParaRPr lang="zh-CN" altLang="en-US" dirty="0"/>
          </a:p>
        </p:txBody>
      </p:sp>
      <p:sp>
        <p:nvSpPr>
          <p:cNvPr id="3" name="内容占位符 2"/>
          <p:cNvSpPr>
            <a:spLocks noGrp="1"/>
          </p:cNvSpPr>
          <p:nvPr>
            <p:ph idx="1"/>
          </p:nvPr>
        </p:nvSpPr>
        <p:spPr/>
        <p:txBody>
          <a:bodyPr/>
          <a:lstStyle/>
          <a:p>
            <a:r>
              <a:rPr lang="en-US" altLang="zh-CN" dirty="0" err="1" smtClean="0"/>
              <a:t>Netty</a:t>
            </a:r>
            <a:endParaRPr lang="en-US" altLang="zh-CN" dirty="0" smtClean="0"/>
          </a:p>
          <a:p>
            <a:r>
              <a:rPr lang="en-US" altLang="zh-CN" dirty="0" smtClean="0"/>
              <a:t>Jetty</a:t>
            </a:r>
          </a:p>
          <a:p>
            <a:r>
              <a:rPr lang="en-US" altLang="zh-CN" dirty="0" smtClean="0"/>
              <a:t>Mina</a:t>
            </a:r>
            <a:endParaRPr lang="zh-CN" altLang="en-US" dirty="0"/>
          </a:p>
        </p:txBody>
      </p:sp>
    </p:spTree>
    <p:extLst>
      <p:ext uri="{BB962C8B-B14F-4D97-AF65-F5344CB8AC3E}">
        <p14:creationId xmlns:p14="http://schemas.microsoft.com/office/powerpoint/2010/main" val="39202636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开发</a:t>
            </a:r>
            <a:endParaRPr lang="zh-CN" altLang="en-US" dirty="0"/>
          </a:p>
        </p:txBody>
      </p:sp>
      <p:sp>
        <p:nvSpPr>
          <p:cNvPr id="3" name="内容占位符 2"/>
          <p:cNvSpPr>
            <a:spLocks noGrp="1"/>
          </p:cNvSpPr>
          <p:nvPr>
            <p:ph idx="1"/>
          </p:nvPr>
        </p:nvSpPr>
        <p:spPr>
          <a:xfrm>
            <a:off x="1272283" y="2471738"/>
            <a:ext cx="6799262" cy="3444875"/>
          </a:xfrm>
        </p:spPr>
        <p:txBody>
          <a:bodyPr/>
          <a:lstStyle/>
          <a:p>
            <a:r>
              <a:rPr lang="en-US" altLang="zh-CN" dirty="0" smtClean="0"/>
              <a:t>Nginx</a:t>
            </a:r>
          </a:p>
          <a:p>
            <a:r>
              <a:rPr lang="en-US" altLang="zh-CN" dirty="0" smtClean="0"/>
              <a:t>Apache </a:t>
            </a:r>
            <a:r>
              <a:rPr lang="en-US" altLang="zh-CN" dirty="0" err="1" smtClean="0"/>
              <a:t>httpd</a:t>
            </a:r>
            <a:endParaRPr lang="en-US" altLang="zh-CN" dirty="0" smtClean="0"/>
          </a:p>
          <a:p>
            <a:r>
              <a:rPr lang="en-US" altLang="zh-CN" dirty="0" smtClean="0"/>
              <a:t>Apache Tomcat</a:t>
            </a:r>
            <a:endParaRPr lang="zh-CN" altLang="en-US" dirty="0"/>
          </a:p>
        </p:txBody>
      </p:sp>
      <p:pic>
        <p:nvPicPr>
          <p:cNvPr id="2050" name="Picture 2" descr="ngin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4803254"/>
            <a:ext cx="2112235" cy="4320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mcat 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074" y="4509120"/>
            <a:ext cx="1228725"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8594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a:t>
            </a:r>
            <a:endParaRPr lang="zh-CN" altLang="en-US" dirty="0"/>
          </a:p>
        </p:txBody>
      </p:sp>
      <p:sp>
        <p:nvSpPr>
          <p:cNvPr id="3" name="内容占位符 2"/>
          <p:cNvSpPr>
            <a:spLocks noGrp="1"/>
          </p:cNvSpPr>
          <p:nvPr>
            <p:ph idx="1"/>
          </p:nvPr>
        </p:nvSpPr>
        <p:spPr/>
        <p:txBody>
          <a:bodyPr/>
          <a:lstStyle/>
          <a:p>
            <a:r>
              <a:rPr lang="zh-CN" altLang="en-US" dirty="0" smtClean="0"/>
              <a:t>以下，哪个是 </a:t>
            </a:r>
            <a:r>
              <a:rPr lang="en-US" altLang="zh-CN" dirty="0" smtClean="0"/>
              <a:t>HTTP</a:t>
            </a:r>
            <a:r>
              <a:rPr lang="zh-CN" altLang="en-US" dirty="0" smtClean="0"/>
              <a:t>服务的</a:t>
            </a:r>
            <a:r>
              <a:rPr lang="zh-CN" altLang="en-US" dirty="0"/>
              <a:t>端口</a:t>
            </a:r>
            <a:r>
              <a:rPr lang="zh-CN" altLang="en-US" dirty="0" smtClean="0"/>
              <a:t>？</a:t>
            </a:r>
            <a:endParaRPr lang="en-US" altLang="zh-CN" dirty="0" smtClean="0"/>
          </a:p>
          <a:p>
            <a:pPr marL="0" indent="0">
              <a:buNone/>
            </a:pPr>
            <a:r>
              <a:rPr lang="en-US" altLang="zh-CN" dirty="0" smtClean="0"/>
              <a:t>A 80</a:t>
            </a:r>
          </a:p>
          <a:p>
            <a:pPr marL="0" indent="0">
              <a:buNone/>
            </a:pPr>
            <a:r>
              <a:rPr lang="en-US" altLang="zh-CN" dirty="0" smtClean="0"/>
              <a:t>B 443</a:t>
            </a:r>
          </a:p>
          <a:p>
            <a:pPr marL="0" indent="0">
              <a:buNone/>
            </a:pPr>
            <a:r>
              <a:rPr lang="en-US" altLang="zh-CN" dirty="0" smtClean="0"/>
              <a:t>C 3306</a:t>
            </a:r>
          </a:p>
          <a:p>
            <a:pPr marL="0" indent="0">
              <a:buNone/>
            </a:pPr>
            <a:r>
              <a:rPr lang="en-US" altLang="zh-CN" dirty="0" smtClean="0"/>
              <a:t>D 21</a:t>
            </a:r>
            <a:endParaRPr lang="zh-CN" altLang="en-US" dirty="0"/>
          </a:p>
        </p:txBody>
      </p:sp>
    </p:spTree>
    <p:extLst>
      <p:ext uri="{BB962C8B-B14F-4D97-AF65-F5344CB8AC3E}">
        <p14:creationId xmlns:p14="http://schemas.microsoft.com/office/powerpoint/2010/main" val="40407436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开发框架</a:t>
            </a:r>
            <a:endParaRPr lang="zh-CN" altLang="en-US" dirty="0"/>
          </a:p>
        </p:txBody>
      </p:sp>
      <p:sp>
        <p:nvSpPr>
          <p:cNvPr id="3" name="内容占位符 2"/>
          <p:cNvSpPr>
            <a:spLocks noGrp="1"/>
          </p:cNvSpPr>
          <p:nvPr>
            <p:ph idx="1"/>
          </p:nvPr>
        </p:nvSpPr>
        <p:spPr/>
        <p:txBody>
          <a:bodyPr/>
          <a:lstStyle/>
          <a:p>
            <a:r>
              <a:rPr lang="en-US" altLang="zh-CN" dirty="0" smtClean="0"/>
              <a:t>SSH</a:t>
            </a:r>
            <a:r>
              <a:rPr lang="zh-CN" altLang="en-US" dirty="0" smtClean="0"/>
              <a:t>（</a:t>
            </a:r>
            <a:r>
              <a:rPr lang="en-US" altLang="zh-CN" dirty="0" smtClean="0"/>
              <a:t>Spring</a:t>
            </a:r>
            <a:r>
              <a:rPr lang="zh-CN" altLang="en-US" dirty="0" smtClean="0"/>
              <a:t>， </a:t>
            </a:r>
            <a:r>
              <a:rPr lang="en-US" altLang="zh-CN" dirty="0" smtClean="0"/>
              <a:t>Struts, Hibernate</a:t>
            </a:r>
            <a:r>
              <a:rPr lang="zh-CN" altLang="en-US" dirty="0" smtClean="0"/>
              <a:t>）</a:t>
            </a:r>
            <a:endParaRPr lang="en-US" altLang="zh-CN" dirty="0" smtClean="0"/>
          </a:p>
          <a:p>
            <a:r>
              <a:rPr lang="en-US" altLang="zh-CN" dirty="0" smtClean="0"/>
              <a:t>SSM(</a:t>
            </a:r>
            <a:r>
              <a:rPr lang="en-US" altLang="zh-CN" dirty="0"/>
              <a:t>Spring</a:t>
            </a:r>
            <a:r>
              <a:rPr lang="zh-CN" altLang="en-US" dirty="0"/>
              <a:t>， </a:t>
            </a:r>
            <a:r>
              <a:rPr lang="en-US" altLang="zh-CN" dirty="0"/>
              <a:t>Struts, </a:t>
            </a:r>
            <a:r>
              <a:rPr lang="en-US" altLang="zh-CN" dirty="0" err="1" smtClean="0"/>
              <a:t>Mybatis</a:t>
            </a:r>
            <a:r>
              <a:rPr lang="en-US" altLang="zh-CN" dirty="0" smtClean="0"/>
              <a:t>)</a:t>
            </a:r>
            <a:endParaRPr lang="zh-CN" altLang="en-US" dirty="0"/>
          </a:p>
        </p:txBody>
      </p:sp>
    </p:spTree>
    <p:extLst>
      <p:ext uri="{BB962C8B-B14F-4D97-AF65-F5344CB8AC3E}">
        <p14:creationId xmlns:p14="http://schemas.microsoft.com/office/powerpoint/2010/main" val="10949291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Big Data</a:t>
            </a:r>
            <a:endParaRPr lang="zh-CN" altLang="en-US" dirty="0"/>
          </a:p>
        </p:txBody>
      </p:sp>
      <p:sp>
        <p:nvSpPr>
          <p:cNvPr id="3" name="内容占位符 2"/>
          <p:cNvSpPr>
            <a:spLocks noGrp="1"/>
          </p:cNvSpPr>
          <p:nvPr>
            <p:ph idx="1"/>
          </p:nvPr>
        </p:nvSpPr>
        <p:spPr/>
        <p:txBody>
          <a:bodyPr/>
          <a:lstStyle/>
          <a:p>
            <a:r>
              <a:rPr lang="en-US" altLang="zh-CN" dirty="0" smtClean="0"/>
              <a:t>Apache Hadoop</a:t>
            </a:r>
          </a:p>
          <a:p>
            <a:r>
              <a:rPr lang="en-US" altLang="zh-CN" dirty="0" smtClean="0"/>
              <a:t>Apache Spark</a:t>
            </a:r>
          </a:p>
          <a:p>
            <a:r>
              <a:rPr lang="en-US" altLang="zh-CN" dirty="0" smtClean="0"/>
              <a:t>Apache Storm</a:t>
            </a:r>
            <a:endParaRPr lang="zh-CN" altLang="en-US" dirty="0"/>
          </a:p>
        </p:txBody>
      </p:sp>
    </p:spTree>
    <p:extLst>
      <p:ext uri="{BB962C8B-B14F-4D97-AF65-F5344CB8AC3E}">
        <p14:creationId xmlns:p14="http://schemas.microsoft.com/office/powerpoint/2010/main" val="37709743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a:t>
            </a:r>
            <a:endParaRPr lang="zh-CN" altLang="en-US" dirty="0"/>
          </a:p>
        </p:txBody>
      </p:sp>
      <p:sp>
        <p:nvSpPr>
          <p:cNvPr id="3" name="内容占位符 2"/>
          <p:cNvSpPr>
            <a:spLocks noGrp="1"/>
          </p:cNvSpPr>
          <p:nvPr>
            <p:ph idx="1"/>
          </p:nvPr>
        </p:nvSpPr>
        <p:spPr>
          <a:xfrm>
            <a:off x="1403648" y="2492896"/>
            <a:ext cx="2736304" cy="3444875"/>
          </a:xfrm>
        </p:spPr>
        <p:txBody>
          <a:bodyPr/>
          <a:lstStyle/>
          <a:p>
            <a:r>
              <a:rPr lang="en-US" altLang="zh-CN" b="1" dirty="0" err="1"/>
              <a:t>Tensorflow</a:t>
            </a:r>
            <a:endParaRPr lang="en-US" altLang="zh-CN" b="1" dirty="0"/>
          </a:p>
          <a:p>
            <a:r>
              <a:rPr lang="en-US" altLang="zh-CN" b="1" dirty="0" err="1"/>
              <a:t>Caffe</a:t>
            </a:r>
            <a:endParaRPr lang="en-US" altLang="zh-CN" b="1" dirty="0"/>
          </a:p>
          <a:p>
            <a:r>
              <a:rPr lang="en-US" altLang="zh-CN" b="1" dirty="0"/>
              <a:t>Apache Mahout</a:t>
            </a:r>
          </a:p>
          <a:p>
            <a:endParaRPr lang="zh-CN" altLang="en-US" dirty="0"/>
          </a:p>
        </p:txBody>
      </p:sp>
      <p:pic>
        <p:nvPicPr>
          <p:cNvPr id="1026" name="Picture 2" descr="http://p1.pstatp.com/large/pgc-image/15291251020183c5a14ba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472" y="400633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p:cNvSpPr txBox="1">
            <a:spLocks/>
          </p:cNvSpPr>
          <p:nvPr/>
        </p:nvSpPr>
        <p:spPr bwMode="auto">
          <a:xfrm>
            <a:off x="4932040" y="2466456"/>
            <a:ext cx="2736304"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57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b="1" dirty="0"/>
              <a:t>Torch</a:t>
            </a:r>
          </a:p>
          <a:p>
            <a:r>
              <a:rPr lang="en-US" altLang="zh-CN" b="1" dirty="0" err="1" smtClean="0"/>
              <a:t>OpenNN</a:t>
            </a:r>
            <a:endParaRPr lang="en-US" altLang="zh-CN" b="1" dirty="0" smtClean="0"/>
          </a:p>
          <a:p>
            <a:r>
              <a:rPr lang="en-US" altLang="zh-CN" b="1" dirty="0" err="1"/>
              <a:t>Neuroph</a:t>
            </a:r>
            <a:endParaRPr lang="en-US" altLang="zh-CN" b="1" dirty="0"/>
          </a:p>
          <a:p>
            <a:r>
              <a:rPr lang="en-US" altLang="zh-CN" b="1" dirty="0"/>
              <a:t>Deeplearning4j</a:t>
            </a:r>
          </a:p>
          <a:p>
            <a:r>
              <a:rPr lang="en-US" altLang="zh-CN" b="1" dirty="0"/>
              <a:t>……</a:t>
            </a:r>
          </a:p>
          <a:p>
            <a:endParaRPr lang="zh-CN" altLang="en-US" dirty="0"/>
          </a:p>
        </p:txBody>
      </p:sp>
    </p:spTree>
    <p:extLst>
      <p:ext uri="{BB962C8B-B14F-4D97-AF65-F5344CB8AC3E}">
        <p14:creationId xmlns:p14="http://schemas.microsoft.com/office/powerpoint/2010/main" val="30183874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6B955D9-005A-428C-8CA4-0EF4096A476A}"/>
              </a:ext>
            </a:extLst>
          </p:cNvPr>
          <p:cNvSpPr>
            <a:spLocks noGrp="1"/>
          </p:cNvSpPr>
          <p:nvPr>
            <p:ph type="title" idx="4294967295"/>
          </p:nvPr>
        </p:nvSpPr>
        <p:spPr>
          <a:xfrm>
            <a:off x="628650" y="2996952"/>
            <a:ext cx="7886700" cy="993775"/>
          </a:xfrm>
        </p:spPr>
        <p:txBody>
          <a:bodyPr/>
          <a:lstStyle/>
          <a:p>
            <a:pPr algn="ctr"/>
            <a:r>
              <a:rPr lang="en-US" altLang="zh-CN" b="1" dirty="0">
                <a:latin typeface="Adobe 黑体 Std R" panose="020B0400000000000000" pitchFamily="34" charset="-122"/>
                <a:ea typeface="Adobe 黑体 Std R" panose="020B0400000000000000" pitchFamily="34" charset="-122"/>
              </a:rPr>
              <a:t>Q&amp;A</a:t>
            </a:r>
            <a:endParaRPr lang="zh-CN" altLang="en-US" b="1" dirty="0"/>
          </a:p>
        </p:txBody>
      </p:sp>
    </p:spTree>
    <p:extLst>
      <p:ext uri="{BB962C8B-B14F-4D97-AF65-F5344CB8AC3E}">
        <p14:creationId xmlns:p14="http://schemas.microsoft.com/office/powerpoint/2010/main" val="33184778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人机交互方式</a:t>
            </a:r>
            <a:endParaRPr lang="zh-CN" altLang="en-US" dirty="0"/>
          </a:p>
        </p:txBody>
      </p:sp>
      <p:sp>
        <p:nvSpPr>
          <p:cNvPr id="3" name="内容占位符 2"/>
          <p:cNvSpPr>
            <a:spLocks noGrp="1"/>
          </p:cNvSpPr>
          <p:nvPr>
            <p:ph idx="1"/>
          </p:nvPr>
        </p:nvSpPr>
        <p:spPr/>
        <p:txBody>
          <a:bodyPr/>
          <a:lstStyle/>
          <a:p>
            <a:r>
              <a:rPr lang="en-US" altLang="zh-CN" dirty="0" smtClean="0"/>
              <a:t>Daemon</a:t>
            </a:r>
            <a:r>
              <a:rPr lang="zh-CN" altLang="en-US" dirty="0" smtClean="0">
                <a:latin typeface="Adobe 楷体 Std R" panose="02020400000000000000" pitchFamily="18" charset="-122"/>
                <a:ea typeface="Adobe 楷体 Std R" panose="02020400000000000000" pitchFamily="18" charset="-122"/>
              </a:rPr>
              <a:t>（后台运行程序）</a:t>
            </a:r>
            <a:endParaRPr lang="en-US" altLang="zh-CN" dirty="0" smtClean="0">
              <a:latin typeface="Adobe 楷体 Std R" panose="02020400000000000000" pitchFamily="18" charset="-122"/>
              <a:ea typeface="Adobe 楷体 Std R" panose="02020400000000000000" pitchFamily="18" charset="-122"/>
            </a:endParaRPr>
          </a:p>
          <a:p>
            <a:r>
              <a:rPr lang="en-US" altLang="zh-CN" dirty="0" smtClean="0"/>
              <a:t>CLI</a:t>
            </a:r>
          </a:p>
          <a:p>
            <a:r>
              <a:rPr lang="en-US" altLang="zh-CN" dirty="0" smtClean="0"/>
              <a:t>GUI</a:t>
            </a:r>
          </a:p>
          <a:p>
            <a:r>
              <a:rPr lang="zh-CN" altLang="en-US" dirty="0">
                <a:latin typeface="Adobe 楷体 Std R" panose="02020400000000000000" pitchFamily="18" charset="-122"/>
                <a:ea typeface="Adobe 楷体 Std R" panose="02020400000000000000" pitchFamily="18" charset="-122"/>
              </a:rPr>
              <a:t>体</a:t>
            </a:r>
            <a:r>
              <a:rPr lang="zh-CN" altLang="en-US" dirty="0" smtClean="0">
                <a:latin typeface="Adobe 楷体 Std R" panose="02020400000000000000" pitchFamily="18" charset="-122"/>
                <a:ea typeface="Adobe 楷体 Std R" panose="02020400000000000000" pitchFamily="18" charset="-122"/>
              </a:rPr>
              <a:t>感</a:t>
            </a:r>
            <a:r>
              <a:rPr lang="en-US" altLang="zh-CN" dirty="0" smtClean="0">
                <a:latin typeface="Adobe 楷体 Std R" panose="02020400000000000000" pitchFamily="18" charset="-122"/>
                <a:ea typeface="Adobe 楷体 Std R" panose="02020400000000000000" pitchFamily="18" charset="-122"/>
              </a:rPr>
              <a:t>/VR/AR</a:t>
            </a:r>
          </a:p>
          <a:p>
            <a:r>
              <a:rPr lang="zh-CN" altLang="en-US" dirty="0" smtClean="0">
                <a:latin typeface="Adobe 楷体 Std R" panose="02020400000000000000" pitchFamily="18" charset="-122"/>
                <a:ea typeface="Adobe 楷体 Std R" panose="02020400000000000000" pitchFamily="18" charset="-122"/>
              </a:rPr>
              <a:t>神经（假肢）</a:t>
            </a:r>
            <a:endParaRPr lang="en-US" altLang="zh-CN" dirty="0" smtClean="0">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4015927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单机架构</a:t>
            </a:r>
            <a:endParaRPr lang="zh-CN" altLang="en-US" dirty="0"/>
          </a:p>
        </p:txBody>
      </p:sp>
      <p:sp>
        <p:nvSpPr>
          <p:cNvPr id="3" name="内容占位符 2"/>
          <p:cNvSpPr>
            <a:spLocks noGrp="1"/>
          </p:cNvSpPr>
          <p:nvPr>
            <p:ph idx="1"/>
          </p:nvPr>
        </p:nvSpPr>
        <p:spPr/>
        <p:txBody>
          <a:bodyPr/>
          <a:lstStyle/>
          <a:p>
            <a:r>
              <a:rPr lang="en-US" altLang="zh-CN" dirty="0" smtClean="0"/>
              <a:t>Windows Office /PPT/WORD/EXCEL</a:t>
            </a:r>
          </a:p>
          <a:p>
            <a:r>
              <a:rPr lang="zh-CN" altLang="en-US" dirty="0" smtClean="0">
                <a:latin typeface="Adobe 楷体 Std R" panose="02020400000000000000" pitchFamily="18" charset="-122"/>
                <a:ea typeface="Adobe 楷体 Std R" panose="02020400000000000000" pitchFamily="18" charset="-122"/>
              </a:rPr>
              <a:t>手机上的指南针</a:t>
            </a:r>
            <a:r>
              <a:rPr lang="en-US" altLang="zh-CN" dirty="0" smtClean="0">
                <a:latin typeface="Adobe 楷体 Std R" panose="02020400000000000000" pitchFamily="18" charset="-122"/>
                <a:ea typeface="Adobe 楷体 Std R" panose="02020400000000000000" pitchFamily="18" charset="-122"/>
              </a:rPr>
              <a:t>/</a:t>
            </a:r>
            <a:r>
              <a:rPr lang="zh-CN" altLang="en-US" dirty="0" smtClean="0">
                <a:latin typeface="Adobe 楷体 Std R" panose="02020400000000000000" pitchFamily="18" charset="-122"/>
                <a:ea typeface="Adobe 楷体 Std R" panose="02020400000000000000" pitchFamily="18" charset="-122"/>
              </a:rPr>
              <a:t>计算器</a:t>
            </a:r>
            <a:r>
              <a:rPr lang="en-US" altLang="zh-CN" dirty="0" smtClean="0">
                <a:latin typeface="Adobe 楷体 Std R" panose="02020400000000000000" pitchFamily="18" charset="-122"/>
                <a:ea typeface="Adobe 楷体 Std R" panose="02020400000000000000" pitchFamily="18" charset="-122"/>
              </a:rPr>
              <a:t>/</a:t>
            </a:r>
            <a:r>
              <a:rPr lang="zh-CN" altLang="en-US" dirty="0" smtClean="0">
                <a:latin typeface="Adobe 楷体 Std R" panose="02020400000000000000" pitchFamily="18" charset="-122"/>
                <a:ea typeface="Adobe 楷体 Std R" panose="02020400000000000000" pitchFamily="18" charset="-122"/>
              </a:rPr>
              <a:t>记事本 ？</a:t>
            </a:r>
            <a:endParaRPr lang="en-US" altLang="zh-CN" dirty="0" smtClean="0">
              <a:latin typeface="Adobe 楷体 Std R" panose="02020400000000000000" pitchFamily="18" charset="-122"/>
              <a:ea typeface="Adobe 楷体 Std R" panose="02020400000000000000" pitchFamily="18" charset="-122"/>
            </a:endParaRPr>
          </a:p>
          <a:p>
            <a:r>
              <a:rPr lang="en-US" altLang="zh-CN" dirty="0">
                <a:latin typeface="Adobe 楷体 Std R" panose="02020400000000000000" pitchFamily="18" charset="-122"/>
                <a:ea typeface="Adobe 楷体 Std R" panose="02020400000000000000" pitchFamily="18" charset="-122"/>
              </a:rPr>
              <a:t> </a:t>
            </a:r>
            <a:r>
              <a:rPr lang="en-US" altLang="zh-CN" dirty="0" err="1">
                <a:latin typeface="Adobe 楷体 Std R" panose="02020400000000000000" pitchFamily="18" charset="-122"/>
                <a:ea typeface="Adobe 楷体 Std R" panose="02020400000000000000" pitchFamily="18" charset="-122"/>
              </a:rPr>
              <a:t>Matlab</a:t>
            </a:r>
            <a:r>
              <a:rPr lang="en-US" altLang="zh-CN" dirty="0">
                <a:latin typeface="Adobe 楷体 Std R" panose="02020400000000000000" pitchFamily="18" charset="-122"/>
                <a:ea typeface="Adobe 楷体 Std R" panose="02020400000000000000" pitchFamily="18" charset="-122"/>
              </a:rPr>
              <a:t> </a:t>
            </a:r>
            <a:r>
              <a:rPr lang="en-US" altLang="zh-CN" dirty="0" smtClean="0">
                <a:latin typeface="Adobe 楷体 Std R" panose="02020400000000000000" pitchFamily="18" charset="-122"/>
                <a:ea typeface="Adobe 楷体 Std R" panose="02020400000000000000" pitchFamily="18" charset="-122"/>
              </a:rPr>
              <a:t>?</a:t>
            </a:r>
          </a:p>
          <a:p>
            <a:r>
              <a:rPr lang="en-US" altLang="zh-CN" dirty="0" smtClean="0">
                <a:latin typeface="Adobe 楷体 Std R" panose="02020400000000000000" pitchFamily="18" charset="-122"/>
                <a:ea typeface="Adobe 楷体 Std R" panose="02020400000000000000" pitchFamily="18" charset="-122"/>
              </a:rPr>
              <a:t>Photoshop</a:t>
            </a:r>
          </a:p>
          <a:p>
            <a:r>
              <a:rPr lang="en-US" altLang="zh-CN" dirty="0" smtClean="0">
                <a:latin typeface="Adobe 楷体 Std R" panose="02020400000000000000" pitchFamily="18" charset="-122"/>
                <a:ea typeface="Adobe 楷体 Std R" panose="02020400000000000000" pitchFamily="18" charset="-122"/>
              </a:rPr>
              <a:t>PDF Reader</a:t>
            </a:r>
          </a:p>
          <a:p>
            <a:r>
              <a:rPr lang="en-US" altLang="zh-CN" dirty="0">
                <a:latin typeface="Adobe 楷体 Std R" panose="02020400000000000000" pitchFamily="18" charset="-122"/>
                <a:ea typeface="Adobe 楷体 Std R" panose="02020400000000000000" pitchFamily="18" charset="-122"/>
              </a:rPr>
              <a:t>……</a:t>
            </a:r>
          </a:p>
          <a:p>
            <a:endParaRPr lang="zh-CN" altLang="en-US" dirty="0"/>
          </a:p>
        </p:txBody>
      </p:sp>
      <p:pic>
        <p:nvPicPr>
          <p:cNvPr id="4" name="图片 3"/>
          <p:cNvPicPr>
            <a:picLocks noChangeAspect="1"/>
          </p:cNvPicPr>
          <p:nvPr/>
        </p:nvPicPr>
        <p:blipFill>
          <a:blip r:embed="rId2"/>
          <a:stretch>
            <a:fillRect/>
          </a:stretch>
        </p:blipFill>
        <p:spPr>
          <a:xfrm>
            <a:off x="6156176" y="3412431"/>
            <a:ext cx="2067461" cy="2794695"/>
          </a:xfrm>
          <a:prstGeom prst="rect">
            <a:avLst/>
          </a:prstGeom>
        </p:spPr>
      </p:pic>
    </p:spTree>
    <p:extLst>
      <p:ext uri="{BB962C8B-B14F-4D97-AF65-F5344CB8AC3E}">
        <p14:creationId xmlns:p14="http://schemas.microsoft.com/office/powerpoint/2010/main" val="27584908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4156</TotalTime>
  <Words>1519</Words>
  <Application>Microsoft Office PowerPoint</Application>
  <PresentationFormat>全屏显示(4:3)</PresentationFormat>
  <Paragraphs>396</Paragraphs>
  <Slides>79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79</vt:i4>
      </vt:variant>
    </vt:vector>
  </HeadingPairs>
  <TitlesOfParts>
    <vt:vector size="94" baseType="lpstr">
      <vt:lpstr>Adobe 黑体 Std R</vt:lpstr>
      <vt:lpstr>Adobe 楷体 Std R</vt:lpstr>
      <vt:lpstr>等线</vt:lpstr>
      <vt:lpstr>方正舒体</vt:lpstr>
      <vt:lpstr>华文楷体</vt:lpstr>
      <vt:lpstr>华文细黑</vt:lpstr>
      <vt:lpstr>华文新魏</vt:lpstr>
      <vt:lpstr>楷体_GB2312</vt:lpstr>
      <vt:lpstr>宋体</vt:lpstr>
      <vt:lpstr>Arial</vt:lpstr>
      <vt:lpstr>Calibri</vt:lpstr>
      <vt:lpstr>Garamond</vt:lpstr>
      <vt:lpstr>Times New Roman</vt:lpstr>
      <vt:lpstr>Wingdings</vt:lpstr>
      <vt:lpstr>环保</vt:lpstr>
      <vt:lpstr>Ch6 软件的体系结构 ——  一些常见的软件架构及相应基础 </vt:lpstr>
      <vt:lpstr>〇、前情回顾</vt:lpstr>
      <vt:lpstr>小提问：哪一个是Diagram</vt:lpstr>
      <vt:lpstr>PowerPoint 演示文稿</vt:lpstr>
      <vt:lpstr>目录</vt:lpstr>
      <vt:lpstr>软件的架构</vt:lpstr>
      <vt:lpstr>简单结构</vt:lpstr>
      <vt:lpstr>人机交互方式</vt:lpstr>
      <vt:lpstr>单机架构</vt:lpstr>
      <vt:lpstr>C/S架构</vt:lpstr>
      <vt:lpstr>B/S架构</vt:lpstr>
      <vt:lpstr>分布式系统</vt:lpstr>
      <vt:lpstr>分布式系统</vt:lpstr>
      <vt:lpstr>混合架构</vt:lpstr>
      <vt:lpstr>移动互联网架构</vt:lpstr>
      <vt:lpstr>问题</vt:lpstr>
      <vt:lpstr>目录</vt:lpstr>
      <vt:lpstr>单进程结构</vt:lpstr>
      <vt:lpstr>进程和程序</vt:lpstr>
      <vt:lpstr>线程</vt:lpstr>
      <vt:lpstr>一个类比</vt:lpstr>
      <vt:lpstr>一个实例</vt:lpstr>
      <vt:lpstr>竞争问题</vt:lpstr>
      <vt:lpstr>线程的同步与互斥</vt:lpstr>
      <vt:lpstr>问题</vt:lpstr>
      <vt:lpstr>生产者消费者问题</vt:lpstr>
      <vt:lpstr>死锁</vt:lpstr>
      <vt:lpstr>死锁条件</vt:lpstr>
      <vt:lpstr>目录</vt:lpstr>
      <vt:lpstr>联网和通信</vt:lpstr>
      <vt:lpstr>典型的网络结构</vt:lpstr>
      <vt:lpstr>网络设备</vt:lpstr>
      <vt:lpstr>电话的连接</vt:lpstr>
      <vt:lpstr>连接</vt:lpstr>
      <vt:lpstr>协议</vt:lpstr>
      <vt:lpstr>TCP/IP协议栈 </vt:lpstr>
      <vt:lpstr>简单的网络命令</vt:lpstr>
      <vt:lpstr>MAC地址</vt:lpstr>
      <vt:lpstr>IP地址</vt:lpstr>
      <vt:lpstr>某台主机</vt:lpstr>
      <vt:lpstr>是不是好记一点？</vt:lpstr>
      <vt:lpstr>检查你的设备</vt:lpstr>
      <vt:lpstr>这是哪儿的IP地址？</vt:lpstr>
      <vt:lpstr>更好记的办法</vt:lpstr>
      <vt:lpstr>PowerPoint 演示文稿</vt:lpstr>
      <vt:lpstr>A类地址</vt:lpstr>
      <vt:lpstr>B类地址</vt:lpstr>
      <vt:lpstr>C类地址</vt:lpstr>
      <vt:lpstr>D,E类地址</vt:lpstr>
      <vt:lpstr>注意</vt:lpstr>
      <vt:lpstr>问题</vt:lpstr>
      <vt:lpstr>什么是私有地址？</vt:lpstr>
      <vt:lpstr>提问</vt:lpstr>
      <vt:lpstr>提问</vt:lpstr>
      <vt:lpstr>PowerPoint 演示文稿</vt:lpstr>
      <vt:lpstr>NAT</vt:lpstr>
      <vt:lpstr>IPV6</vt:lpstr>
      <vt:lpstr>端口</vt:lpstr>
      <vt:lpstr>Port</vt:lpstr>
      <vt:lpstr>Port</vt:lpstr>
      <vt:lpstr>Port</vt:lpstr>
      <vt:lpstr>端口</vt:lpstr>
      <vt:lpstr>特殊端口</vt:lpstr>
      <vt:lpstr>TCP/UDP</vt:lpstr>
      <vt:lpstr>服务器主体代码</vt:lpstr>
      <vt:lpstr>客户端主体代码</vt:lpstr>
      <vt:lpstr>欢迎了解更多</vt:lpstr>
      <vt:lpstr>目录</vt:lpstr>
      <vt:lpstr>框架是什么</vt:lpstr>
      <vt:lpstr>C/C++</vt:lpstr>
      <vt:lpstr>图形引擎</vt:lpstr>
      <vt:lpstr>JAVA</vt:lpstr>
      <vt:lpstr>网络库</vt:lpstr>
      <vt:lpstr>Web开发</vt:lpstr>
      <vt:lpstr>问题</vt:lpstr>
      <vt:lpstr>开发框架</vt:lpstr>
      <vt:lpstr>Big Data</vt:lpstr>
      <vt:lpstr>人工智能</vt:lpstr>
      <vt:lpstr>Q&amp;A</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《循环结构》说课稿</dc:title>
  <dc:creator>*</dc:creator>
  <cp:lastModifiedBy>hzs</cp:lastModifiedBy>
  <cp:revision>834</cp:revision>
  <dcterms:created xsi:type="dcterms:W3CDTF">2008-12-24T03:46:18Z</dcterms:created>
  <dcterms:modified xsi:type="dcterms:W3CDTF">2020-04-18T11:39:19Z</dcterms:modified>
</cp:coreProperties>
</file>